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68" r:id="rId2"/>
    <p:sldId id="264" r:id="rId3"/>
    <p:sldId id="266" r:id="rId4"/>
    <p:sldId id="273" r:id="rId5"/>
    <p:sldId id="260" r:id="rId6"/>
    <p:sldId id="262" r:id="rId7"/>
    <p:sldId id="263" r:id="rId8"/>
    <p:sldId id="257" r:id="rId9"/>
    <p:sldId id="258" r:id="rId10"/>
    <p:sldId id="259" r:id="rId11"/>
    <p:sldId id="269" r:id="rId12"/>
    <p:sldId id="270" r:id="rId13"/>
    <p:sldId id="271" r:id="rId14"/>
    <p:sldId id="272" r:id="rId15"/>
    <p:sldId id="274" r:id="rId16"/>
    <p:sldId id="275" r:id="rId17"/>
    <p:sldId id="276" r:id="rId18"/>
    <p:sldId id="277" r:id="rId19"/>
    <p:sldId id="27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vinash s kumar" initials="ask" lastIdx="1" clrIdx="0">
    <p:extLst>
      <p:ext uri="{19B8F6BF-5375-455C-9EA6-DF929625EA0E}">
        <p15:presenceInfo xmlns:p15="http://schemas.microsoft.com/office/powerpoint/2012/main" userId="c9ef05be29c043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60"/>
  </p:normalViewPr>
  <p:slideViewPr>
    <p:cSldViewPr snapToGrid="0">
      <p:cViewPr varScale="1">
        <p:scale>
          <a:sx n="72" d="100"/>
          <a:sy n="72" d="100"/>
        </p:scale>
        <p:origin x="6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AVIND RAMESH" userId="5a26f2f67f448761" providerId="LiveId" clId="{9A84CF12-387C-4121-8B14-17637466DA88}"/>
    <pc:docChg chg="custSel modSld">
      <pc:chgData name="ARAVIND RAMESH" userId="5a26f2f67f448761" providerId="LiveId" clId="{9A84CF12-387C-4121-8B14-17637466DA88}" dt="2020-06-29T04:40:29.825" v="308" actId="5793"/>
      <pc:docMkLst>
        <pc:docMk/>
      </pc:docMkLst>
      <pc:sldChg chg="addSp modSp modTransition modAnim">
        <pc:chgData name="ARAVIND RAMESH" userId="5a26f2f67f448761" providerId="LiveId" clId="{9A84CF12-387C-4121-8B14-17637466DA88}" dt="2020-06-29T04:38:15.417" v="276"/>
        <pc:sldMkLst>
          <pc:docMk/>
          <pc:sldMk cId="1509412283" sldId="257"/>
        </pc:sldMkLst>
        <pc:picChg chg="add mod">
          <ac:chgData name="ARAVIND RAMESH" userId="5a26f2f67f448761" providerId="LiveId" clId="{9A84CF12-387C-4121-8B14-17637466DA88}" dt="2020-06-28T16:15:03.647" v="180"/>
          <ac:picMkLst>
            <pc:docMk/>
            <pc:sldMk cId="1509412283" sldId="257"/>
            <ac:picMk id="4" creationId="{86804AF5-E8BF-4D3A-8E8E-417B47B7897D}"/>
          </ac:picMkLst>
        </pc:picChg>
      </pc:sldChg>
      <pc:sldChg chg="addSp modSp mod modTransition modAnim">
        <pc:chgData name="ARAVIND RAMESH" userId="5a26f2f67f448761" providerId="LiveId" clId="{9A84CF12-387C-4121-8B14-17637466DA88}" dt="2020-06-29T04:38:23.452" v="277"/>
        <pc:sldMkLst>
          <pc:docMk/>
          <pc:sldMk cId="653172625" sldId="258"/>
        </pc:sldMkLst>
        <pc:spChg chg="mod">
          <ac:chgData name="ARAVIND RAMESH" userId="5a26f2f67f448761" providerId="LiveId" clId="{9A84CF12-387C-4121-8B14-17637466DA88}" dt="2020-06-28T13:47:54.969" v="133" actId="20577"/>
          <ac:spMkLst>
            <pc:docMk/>
            <pc:sldMk cId="653172625" sldId="258"/>
            <ac:spMk id="3" creationId="{337B27E9-A62A-457B-A535-A6C386B3CE64}"/>
          </ac:spMkLst>
        </pc:spChg>
        <pc:spChg chg="mod">
          <ac:chgData name="ARAVIND RAMESH" userId="5a26f2f67f448761" providerId="LiveId" clId="{9A84CF12-387C-4121-8B14-17637466DA88}" dt="2020-06-28T13:43:29.455" v="11" actId="1076"/>
          <ac:spMkLst>
            <pc:docMk/>
            <pc:sldMk cId="653172625" sldId="258"/>
            <ac:spMk id="4" creationId="{DD3A07C0-171A-47B7-BCB2-71F25AA9FE62}"/>
          </ac:spMkLst>
        </pc:spChg>
        <pc:spChg chg="add mod">
          <ac:chgData name="ARAVIND RAMESH" userId="5a26f2f67f448761" providerId="LiveId" clId="{9A84CF12-387C-4121-8B14-17637466DA88}" dt="2020-06-28T13:44:02.987" v="31" actId="20577"/>
          <ac:spMkLst>
            <pc:docMk/>
            <pc:sldMk cId="653172625" sldId="258"/>
            <ac:spMk id="5" creationId="{0562B884-37C5-4848-9C1F-4464E0F94592}"/>
          </ac:spMkLst>
        </pc:spChg>
        <pc:picChg chg="add mod">
          <ac:chgData name="ARAVIND RAMESH" userId="5a26f2f67f448761" providerId="LiveId" clId="{9A84CF12-387C-4121-8B14-17637466DA88}" dt="2020-06-28T16:15:25.590" v="181"/>
          <ac:picMkLst>
            <pc:docMk/>
            <pc:sldMk cId="653172625" sldId="258"/>
            <ac:picMk id="6" creationId="{11DD7574-BCA6-4717-9061-18F851674104}"/>
          </ac:picMkLst>
        </pc:picChg>
        <pc:picChg chg="mod">
          <ac:chgData name="ARAVIND RAMESH" userId="5a26f2f67f448761" providerId="LiveId" clId="{9A84CF12-387C-4121-8B14-17637466DA88}" dt="2020-06-28T13:43:21.233" v="10" actId="1076"/>
          <ac:picMkLst>
            <pc:docMk/>
            <pc:sldMk cId="653172625" sldId="258"/>
            <ac:picMk id="3076" creationId="{2FA749FB-4AD1-48C9-B8B5-45A6B207DF26}"/>
          </ac:picMkLst>
        </pc:picChg>
      </pc:sldChg>
      <pc:sldChg chg="addSp modSp mod modTransition modAnim">
        <pc:chgData name="ARAVIND RAMESH" userId="5a26f2f67f448761" providerId="LiveId" clId="{9A84CF12-387C-4121-8B14-17637466DA88}" dt="2020-06-29T04:38:26.681" v="278"/>
        <pc:sldMkLst>
          <pc:docMk/>
          <pc:sldMk cId="1987368217" sldId="259"/>
        </pc:sldMkLst>
        <pc:spChg chg="mod">
          <ac:chgData name="ARAVIND RAMESH" userId="5a26f2f67f448761" providerId="LiveId" clId="{9A84CF12-387C-4121-8B14-17637466DA88}" dt="2020-06-28T13:49:03.531" v="167" actId="1076"/>
          <ac:spMkLst>
            <pc:docMk/>
            <pc:sldMk cId="1987368217" sldId="259"/>
            <ac:spMk id="9" creationId="{0A2F25AA-B4B5-4F4F-883B-2A9195CA7436}"/>
          </ac:spMkLst>
        </pc:spChg>
        <pc:picChg chg="add mod">
          <ac:chgData name="ARAVIND RAMESH" userId="5a26f2f67f448761" providerId="LiveId" clId="{9A84CF12-387C-4121-8B14-17637466DA88}" dt="2020-06-28T16:17:49.976" v="182"/>
          <ac:picMkLst>
            <pc:docMk/>
            <pc:sldMk cId="1987368217" sldId="259"/>
            <ac:picMk id="3" creationId="{D78EF8B1-A5CF-4A91-9516-788D12BCFDAF}"/>
          </ac:picMkLst>
        </pc:picChg>
        <pc:picChg chg="mod">
          <ac:chgData name="ARAVIND RAMESH" userId="5a26f2f67f448761" providerId="LiveId" clId="{9A84CF12-387C-4121-8B14-17637466DA88}" dt="2020-06-28T13:49:05.811" v="168" actId="1076"/>
          <ac:picMkLst>
            <pc:docMk/>
            <pc:sldMk cId="1987368217" sldId="259"/>
            <ac:picMk id="4103" creationId="{A887BC24-FD53-41A9-B51F-71DFFFB2880E}"/>
          </ac:picMkLst>
        </pc:picChg>
      </pc:sldChg>
      <pc:sldChg chg="addSp modSp modTransition modAnim">
        <pc:chgData name="ARAVIND RAMESH" userId="5a26f2f67f448761" providerId="LiveId" clId="{9A84CF12-387C-4121-8B14-17637466DA88}" dt="2020-06-29T04:37:56.102" v="273"/>
        <pc:sldMkLst>
          <pc:docMk/>
          <pc:sldMk cId="3216836075" sldId="260"/>
        </pc:sldMkLst>
        <pc:picChg chg="add mod">
          <ac:chgData name="ARAVIND RAMESH" userId="5a26f2f67f448761" providerId="LiveId" clId="{9A84CF12-387C-4121-8B14-17637466DA88}" dt="2020-06-28T16:14:22.998" v="177"/>
          <ac:picMkLst>
            <pc:docMk/>
            <pc:sldMk cId="3216836075" sldId="260"/>
            <ac:picMk id="5" creationId="{CC3ED056-E6EB-4DA7-B399-FC350191D31A}"/>
          </ac:picMkLst>
        </pc:picChg>
      </pc:sldChg>
      <pc:sldChg chg="addSp modSp mod modTransition modAnim">
        <pc:chgData name="ARAVIND RAMESH" userId="5a26f2f67f448761" providerId="LiveId" clId="{9A84CF12-387C-4121-8B14-17637466DA88}" dt="2020-06-29T04:38:06.098" v="274"/>
        <pc:sldMkLst>
          <pc:docMk/>
          <pc:sldMk cId="2306737931" sldId="262"/>
        </pc:sldMkLst>
        <pc:spChg chg="mod">
          <ac:chgData name="ARAVIND RAMESH" userId="5a26f2f67f448761" providerId="LiveId" clId="{9A84CF12-387C-4121-8B14-17637466DA88}" dt="2020-06-28T13:48:16.621" v="149" actId="20577"/>
          <ac:spMkLst>
            <pc:docMk/>
            <pc:sldMk cId="2306737931" sldId="262"/>
            <ac:spMk id="5" creationId="{8A651022-F36A-4629-A416-200495E7E3CE}"/>
          </ac:spMkLst>
        </pc:spChg>
        <pc:spChg chg="add mod">
          <ac:chgData name="ARAVIND RAMESH" userId="5a26f2f67f448761" providerId="LiveId" clId="{9A84CF12-387C-4121-8B14-17637466DA88}" dt="2020-06-28T13:45:03.469" v="55" actId="207"/>
          <ac:spMkLst>
            <pc:docMk/>
            <pc:sldMk cId="2306737931" sldId="262"/>
            <ac:spMk id="6" creationId="{F5247ECC-AFAE-4A97-BB26-D529103DB313}"/>
          </ac:spMkLst>
        </pc:spChg>
        <pc:spChg chg="mod">
          <ac:chgData name="ARAVIND RAMESH" userId="5a26f2f67f448761" providerId="LiveId" clId="{9A84CF12-387C-4121-8B14-17637466DA88}" dt="2020-06-28T13:44:15.676" v="33" actId="1076"/>
          <ac:spMkLst>
            <pc:docMk/>
            <pc:sldMk cId="2306737931" sldId="262"/>
            <ac:spMk id="8" creationId="{F48FBB51-2A89-4D2E-B3E0-B0B4FDFC07C4}"/>
          </ac:spMkLst>
        </pc:spChg>
        <pc:picChg chg="mod">
          <ac:chgData name="ARAVIND RAMESH" userId="5a26f2f67f448761" providerId="LiveId" clId="{9A84CF12-387C-4121-8B14-17637466DA88}" dt="2020-06-28T13:44:17.997" v="34" actId="1076"/>
          <ac:picMkLst>
            <pc:docMk/>
            <pc:sldMk cId="2306737931" sldId="262"/>
            <ac:picMk id="2" creationId="{29438279-DA7C-4066-A477-90757E48E05F}"/>
          </ac:picMkLst>
        </pc:picChg>
        <pc:picChg chg="add mod">
          <ac:chgData name="ARAVIND RAMESH" userId="5a26f2f67f448761" providerId="LiveId" clId="{9A84CF12-387C-4121-8B14-17637466DA88}" dt="2020-06-28T16:14:32.605" v="178"/>
          <ac:picMkLst>
            <pc:docMk/>
            <pc:sldMk cId="2306737931" sldId="262"/>
            <ac:picMk id="7" creationId="{FCA4E198-32B2-4E91-9104-7B77471FD053}"/>
          </ac:picMkLst>
        </pc:picChg>
        <pc:picChg chg="mod">
          <ac:chgData name="ARAVIND RAMESH" userId="5a26f2f67f448761" providerId="LiveId" clId="{9A84CF12-387C-4121-8B14-17637466DA88}" dt="2020-06-28T13:44:24.486" v="36" actId="1076"/>
          <ac:picMkLst>
            <pc:docMk/>
            <pc:sldMk cId="2306737931" sldId="262"/>
            <ac:picMk id="3074" creationId="{57D6A164-14A8-4E9B-8B64-1C7D0F040C59}"/>
          </ac:picMkLst>
        </pc:picChg>
        <pc:picChg chg="mod">
          <ac:chgData name="ARAVIND RAMESH" userId="5a26f2f67f448761" providerId="LiveId" clId="{9A84CF12-387C-4121-8B14-17637466DA88}" dt="2020-06-28T13:44:12.473" v="32" actId="1076"/>
          <ac:picMkLst>
            <pc:docMk/>
            <pc:sldMk cId="2306737931" sldId="262"/>
            <ac:picMk id="3076" creationId="{9E32BF1B-852A-47FB-A72D-28F740867D5C}"/>
          </ac:picMkLst>
        </pc:picChg>
      </pc:sldChg>
      <pc:sldChg chg="addSp modSp mod modTransition modAnim">
        <pc:chgData name="ARAVIND RAMESH" userId="5a26f2f67f448761" providerId="LiveId" clId="{9A84CF12-387C-4121-8B14-17637466DA88}" dt="2020-06-29T04:38:09.861" v="275"/>
        <pc:sldMkLst>
          <pc:docMk/>
          <pc:sldMk cId="1573467407" sldId="263"/>
        </pc:sldMkLst>
        <pc:spChg chg="mod">
          <ac:chgData name="ARAVIND RAMESH" userId="5a26f2f67f448761" providerId="LiveId" clId="{9A84CF12-387C-4121-8B14-17637466DA88}" dt="2020-06-28T13:48:51.383" v="165" actId="1076"/>
          <ac:spMkLst>
            <pc:docMk/>
            <pc:sldMk cId="1573467407" sldId="263"/>
            <ac:spMk id="6" creationId="{6822E737-F61B-48E7-8ED8-5B35CA25F9F3}"/>
          </ac:spMkLst>
        </pc:spChg>
        <pc:picChg chg="add mod">
          <ac:chgData name="ARAVIND RAMESH" userId="5a26f2f67f448761" providerId="LiveId" clId="{9A84CF12-387C-4121-8B14-17637466DA88}" dt="2020-06-28T16:14:49.713" v="179"/>
          <ac:picMkLst>
            <pc:docMk/>
            <pc:sldMk cId="1573467407" sldId="263"/>
            <ac:picMk id="3" creationId="{AE66F42D-EBFE-4C29-9B2C-E9C3B76F5004}"/>
          </ac:picMkLst>
        </pc:picChg>
        <pc:picChg chg="mod">
          <ac:chgData name="ARAVIND RAMESH" userId="5a26f2f67f448761" providerId="LiveId" clId="{9A84CF12-387C-4121-8B14-17637466DA88}" dt="2020-06-28T13:48:52.592" v="166" actId="1076"/>
          <ac:picMkLst>
            <pc:docMk/>
            <pc:sldMk cId="1573467407" sldId="263"/>
            <ac:picMk id="1029" creationId="{6EAECF9F-6884-493F-A157-FBB853DA0F7C}"/>
          </ac:picMkLst>
        </pc:picChg>
      </pc:sldChg>
      <pc:sldChg chg="addSp modSp modTransition modAnim">
        <pc:chgData name="ARAVIND RAMESH" userId="5a26f2f67f448761" providerId="LiveId" clId="{9A84CF12-387C-4121-8B14-17637466DA88}" dt="2020-06-29T04:37:35.481" v="270"/>
        <pc:sldMkLst>
          <pc:docMk/>
          <pc:sldMk cId="2212091727" sldId="264"/>
        </pc:sldMkLst>
        <pc:picChg chg="add mod">
          <ac:chgData name="ARAVIND RAMESH" userId="5a26f2f67f448761" providerId="LiveId" clId="{9A84CF12-387C-4121-8B14-17637466DA88}" dt="2020-06-28T16:13:50.351" v="174"/>
          <ac:picMkLst>
            <pc:docMk/>
            <pc:sldMk cId="2212091727" sldId="264"/>
            <ac:picMk id="5" creationId="{E84CE8A1-8D7A-49C9-A1FE-1ED09491C0A5}"/>
          </ac:picMkLst>
        </pc:picChg>
      </pc:sldChg>
      <pc:sldChg chg="addSp modSp mod modTransition modAnim">
        <pc:chgData name="ARAVIND RAMESH" userId="5a26f2f67f448761" providerId="LiveId" clId="{9A84CF12-387C-4121-8B14-17637466DA88}" dt="2020-06-29T04:37:40.512" v="271"/>
        <pc:sldMkLst>
          <pc:docMk/>
          <pc:sldMk cId="3977844659" sldId="266"/>
        </pc:sldMkLst>
        <pc:spChg chg="mod">
          <ac:chgData name="ARAVIND RAMESH" userId="5a26f2f67f448761" providerId="LiveId" clId="{9A84CF12-387C-4121-8B14-17637466DA88}" dt="2020-06-28T13:45:21.315" v="58" actId="1076"/>
          <ac:spMkLst>
            <pc:docMk/>
            <pc:sldMk cId="3977844659" sldId="266"/>
            <ac:spMk id="2" creationId="{9DC98CA6-5742-445A-9F81-F44B38FFB323}"/>
          </ac:spMkLst>
        </pc:spChg>
        <pc:spChg chg="add mod">
          <ac:chgData name="ARAVIND RAMESH" userId="5a26f2f67f448761" providerId="LiveId" clId="{9A84CF12-387C-4121-8B14-17637466DA88}" dt="2020-06-28T13:46:00.938" v="78" actId="207"/>
          <ac:spMkLst>
            <pc:docMk/>
            <pc:sldMk cId="3977844659" sldId="266"/>
            <ac:spMk id="3" creationId="{260C8CE4-4C19-4D3A-B6FD-2395AB09F9E4}"/>
          </ac:spMkLst>
        </pc:spChg>
        <pc:spChg chg="mod">
          <ac:chgData name="ARAVIND RAMESH" userId="5a26f2f67f448761" providerId="LiveId" clId="{9A84CF12-387C-4121-8B14-17637466DA88}" dt="2020-06-28T13:48:28.655" v="160" actId="20577"/>
          <ac:spMkLst>
            <pc:docMk/>
            <pc:sldMk cId="3977844659" sldId="266"/>
            <ac:spMk id="4" creationId="{ABCE838F-1E1E-48B7-9C9A-E3A016059FE5}"/>
          </ac:spMkLst>
        </pc:spChg>
        <pc:spChg chg="mod">
          <ac:chgData name="ARAVIND RAMESH" userId="5a26f2f67f448761" providerId="LiveId" clId="{9A84CF12-387C-4121-8B14-17637466DA88}" dt="2020-06-28T13:45:15.829" v="57" actId="1076"/>
          <ac:spMkLst>
            <pc:docMk/>
            <pc:sldMk cId="3977844659" sldId="266"/>
            <ac:spMk id="5" creationId="{5B0E5A49-BD9C-41D0-84C2-CF7807F2047D}"/>
          </ac:spMkLst>
        </pc:spChg>
        <pc:picChg chg="add mod">
          <ac:chgData name="ARAVIND RAMESH" userId="5a26f2f67f448761" providerId="LiveId" clId="{9A84CF12-387C-4121-8B14-17637466DA88}" dt="2020-06-28T16:14:00.986" v="175"/>
          <ac:picMkLst>
            <pc:docMk/>
            <pc:sldMk cId="3977844659" sldId="266"/>
            <ac:picMk id="6" creationId="{FA6E0838-51FC-49D5-B1E7-AAAFEA1FC524}"/>
          </ac:picMkLst>
        </pc:picChg>
        <pc:picChg chg="mod">
          <ac:chgData name="ARAVIND RAMESH" userId="5a26f2f67f448761" providerId="LiveId" clId="{9A84CF12-387C-4121-8B14-17637466DA88}" dt="2020-06-28T13:45:11.688" v="56" actId="1076"/>
          <ac:picMkLst>
            <pc:docMk/>
            <pc:sldMk cId="3977844659" sldId="266"/>
            <ac:picMk id="1032" creationId="{CFE075C0-5FE4-4EA8-A52D-DF63CB7A20B5}"/>
          </ac:picMkLst>
        </pc:picChg>
        <pc:picChg chg="mod">
          <ac:chgData name="ARAVIND RAMESH" userId="5a26f2f67f448761" providerId="LiveId" clId="{9A84CF12-387C-4121-8B14-17637466DA88}" dt="2020-06-28T13:45:32.411" v="60" actId="1076"/>
          <ac:picMkLst>
            <pc:docMk/>
            <pc:sldMk cId="3977844659" sldId="266"/>
            <ac:picMk id="2050" creationId="{6DF2C455-217A-4EAF-BE59-490C3F277CF8}"/>
          </ac:picMkLst>
        </pc:picChg>
      </pc:sldChg>
      <pc:sldChg chg="addSp delSp modSp mod modTransition delAnim modAnim chgLayout">
        <pc:chgData name="ARAVIND RAMESH" userId="5a26f2f67f448761" providerId="LiveId" clId="{9A84CF12-387C-4121-8B14-17637466DA88}" dt="2020-06-29T04:37:15.619" v="269"/>
        <pc:sldMkLst>
          <pc:docMk/>
          <pc:sldMk cId="3448609945" sldId="268"/>
        </pc:sldMkLst>
        <pc:spChg chg="del mod">
          <ac:chgData name="ARAVIND RAMESH" userId="5a26f2f67f448761" providerId="LiveId" clId="{9A84CF12-387C-4121-8B14-17637466DA88}" dt="2020-06-29T03:16:29.476" v="194" actId="478"/>
          <ac:spMkLst>
            <pc:docMk/>
            <pc:sldMk cId="3448609945" sldId="268"/>
            <ac:spMk id="2" creationId="{B39D5318-A37B-4A32-85EE-F275C83AEAB8}"/>
          </ac:spMkLst>
        </pc:spChg>
        <pc:spChg chg="del mod">
          <ac:chgData name="ARAVIND RAMESH" userId="5a26f2f67f448761" providerId="LiveId" clId="{9A84CF12-387C-4121-8B14-17637466DA88}" dt="2020-06-29T03:16:34.696" v="196" actId="478"/>
          <ac:spMkLst>
            <pc:docMk/>
            <pc:sldMk cId="3448609945" sldId="268"/>
            <ac:spMk id="3" creationId="{9795271D-0B8D-4DCB-B208-077B1AEB5731}"/>
          </ac:spMkLst>
        </pc:spChg>
        <pc:spChg chg="add del mod">
          <ac:chgData name="ARAVIND RAMESH" userId="5a26f2f67f448761" providerId="LiveId" clId="{9A84CF12-387C-4121-8B14-17637466DA88}" dt="2020-06-29T03:30:00.218" v="226" actId="478"/>
          <ac:spMkLst>
            <pc:docMk/>
            <pc:sldMk cId="3448609945" sldId="268"/>
            <ac:spMk id="3" creationId="{A9E147D6-1929-43ED-92C9-D872EC9F23C9}"/>
          </ac:spMkLst>
        </pc:spChg>
        <pc:spChg chg="add del mod ord">
          <ac:chgData name="ARAVIND RAMESH" userId="5a26f2f67f448761" providerId="LiveId" clId="{9A84CF12-387C-4121-8B14-17637466DA88}" dt="2020-06-29T03:29:57.926" v="225" actId="478"/>
          <ac:spMkLst>
            <pc:docMk/>
            <pc:sldMk cId="3448609945" sldId="268"/>
            <ac:spMk id="5" creationId="{B6B58D4A-5456-47CC-B158-2716F90E97E9}"/>
          </ac:spMkLst>
        </pc:spChg>
        <pc:spChg chg="add del mod ord">
          <ac:chgData name="ARAVIND RAMESH" userId="5a26f2f67f448761" providerId="LiveId" clId="{9A84CF12-387C-4121-8B14-17637466DA88}" dt="2020-06-29T03:31:09.042" v="230" actId="478"/>
          <ac:spMkLst>
            <pc:docMk/>
            <pc:sldMk cId="3448609945" sldId="268"/>
            <ac:spMk id="6" creationId="{AD2EA478-4A9B-4BBE-AF9C-FB133A55C4D5}"/>
          </ac:spMkLst>
        </pc:spChg>
        <pc:spChg chg="add mod ord">
          <ac:chgData name="ARAVIND RAMESH" userId="5a26f2f67f448761" providerId="LiveId" clId="{9A84CF12-387C-4121-8B14-17637466DA88}" dt="2020-06-29T03:32:47.609" v="247" actId="1076"/>
          <ac:spMkLst>
            <pc:docMk/>
            <pc:sldMk cId="3448609945" sldId="268"/>
            <ac:spMk id="10" creationId="{20B70BEB-7BCC-4D77-BB96-E699CE959F15}"/>
          </ac:spMkLst>
        </pc:spChg>
        <pc:spChg chg="add del mod">
          <ac:chgData name="ARAVIND RAMESH" userId="5a26f2f67f448761" providerId="LiveId" clId="{9A84CF12-387C-4121-8B14-17637466DA88}" dt="2020-06-29T03:31:12.851" v="231" actId="478"/>
          <ac:spMkLst>
            <pc:docMk/>
            <pc:sldMk cId="3448609945" sldId="268"/>
            <ac:spMk id="11" creationId="{B2979993-3CC0-47BB-8244-9AE17B52DBE6}"/>
          </ac:spMkLst>
        </pc:spChg>
        <pc:spChg chg="add mod ord">
          <ac:chgData name="ARAVIND RAMESH" userId="5a26f2f67f448761" providerId="LiveId" clId="{9A84CF12-387C-4121-8B14-17637466DA88}" dt="2020-06-29T03:33:12.294" v="251" actId="122"/>
          <ac:spMkLst>
            <pc:docMk/>
            <pc:sldMk cId="3448609945" sldId="268"/>
            <ac:spMk id="12" creationId="{125FD755-E3D3-4BF5-8BFF-C9849323D381}"/>
          </ac:spMkLst>
        </pc:spChg>
        <pc:picChg chg="add mod">
          <ac:chgData name="ARAVIND RAMESH" userId="5a26f2f67f448761" providerId="LiveId" clId="{9A84CF12-387C-4121-8B14-17637466DA88}" dt="2020-06-29T04:35:10.407" v="255" actId="1076"/>
          <ac:picMkLst>
            <pc:docMk/>
            <pc:sldMk cId="3448609945" sldId="268"/>
            <ac:picMk id="4" creationId="{C6E94FEB-7669-4A02-A369-80495B9E2D55}"/>
          </ac:picMkLst>
        </pc:picChg>
        <pc:picChg chg="add del mod">
          <ac:chgData name="ARAVIND RAMESH" userId="5a26f2f67f448761" providerId="LiveId" clId="{9A84CF12-387C-4121-8B14-17637466DA88}" dt="2020-06-29T04:34:54.708" v="253" actId="478"/>
          <ac:picMkLst>
            <pc:docMk/>
            <pc:sldMk cId="3448609945" sldId="268"/>
            <ac:picMk id="7" creationId="{E1385E1C-1DFA-4417-B8DD-6F094C63EE88}"/>
          </ac:picMkLst>
        </pc:picChg>
        <pc:picChg chg="add mod">
          <ac:chgData name="ARAVIND RAMESH" userId="5a26f2f67f448761" providerId="LiveId" clId="{9A84CF12-387C-4121-8B14-17637466DA88}" dt="2020-06-29T04:35:16.059" v="256" actId="1076"/>
          <ac:picMkLst>
            <pc:docMk/>
            <pc:sldMk cId="3448609945" sldId="268"/>
            <ac:picMk id="8" creationId="{3EE674D2-B9CD-4B5A-A0C3-714151CC85AF}"/>
          </ac:picMkLst>
        </pc:picChg>
        <pc:picChg chg="add del mod">
          <ac:chgData name="ARAVIND RAMESH" userId="5a26f2f67f448761" providerId="LiveId" clId="{9A84CF12-387C-4121-8B14-17637466DA88}" dt="2020-06-29T03:14:46.848" v="189" actId="478"/>
          <ac:picMkLst>
            <pc:docMk/>
            <pc:sldMk cId="3448609945" sldId="268"/>
            <ac:picMk id="1026" creationId="{82FA9241-B5BA-418A-B49A-74E2531F7BA8}"/>
          </ac:picMkLst>
        </pc:picChg>
        <pc:picChg chg="add del mod">
          <ac:chgData name="ARAVIND RAMESH" userId="5a26f2f67f448761" providerId="LiveId" clId="{9A84CF12-387C-4121-8B14-17637466DA88}" dt="2020-06-29T03:16:29.476" v="194" actId="478"/>
          <ac:picMkLst>
            <pc:docMk/>
            <pc:sldMk cId="3448609945" sldId="268"/>
            <ac:picMk id="1028" creationId="{B1D7DFD0-0ADD-4016-A585-11D5C871C46F}"/>
          </ac:picMkLst>
        </pc:picChg>
        <pc:picChg chg="add del mod">
          <ac:chgData name="ARAVIND RAMESH" userId="5a26f2f67f448761" providerId="LiveId" clId="{9A84CF12-387C-4121-8B14-17637466DA88}" dt="2020-06-29T03:26:20.725" v="219" actId="478"/>
          <ac:picMkLst>
            <pc:docMk/>
            <pc:sldMk cId="3448609945" sldId="268"/>
            <ac:picMk id="1030" creationId="{C02A7C52-7FE5-4077-A038-95EFD8C5765E}"/>
          </ac:picMkLst>
        </pc:picChg>
      </pc:sldChg>
      <pc:sldChg chg="addSp modSp mod modTransition modAnim">
        <pc:chgData name="ARAVIND RAMESH" userId="5a26f2f67f448761" providerId="LiveId" clId="{9A84CF12-387C-4121-8B14-17637466DA88}" dt="2020-06-29T04:38:32.843" v="279"/>
        <pc:sldMkLst>
          <pc:docMk/>
          <pc:sldMk cId="570708544" sldId="269"/>
        </pc:sldMkLst>
        <pc:spChg chg="mod">
          <ac:chgData name="ARAVIND RAMESH" userId="5a26f2f67f448761" providerId="LiveId" clId="{9A84CF12-387C-4121-8B14-17637466DA88}" dt="2020-06-28T13:06:43.184" v="7" actId="113"/>
          <ac:spMkLst>
            <pc:docMk/>
            <pc:sldMk cId="570708544" sldId="269"/>
            <ac:spMk id="3" creationId="{6B028169-0958-4B2C-9EFC-F2AB8307D416}"/>
          </ac:spMkLst>
        </pc:spChg>
        <pc:picChg chg="add mod">
          <ac:chgData name="ARAVIND RAMESH" userId="5a26f2f67f448761" providerId="LiveId" clId="{9A84CF12-387C-4121-8B14-17637466DA88}" dt="2020-06-28T16:18:01.473" v="183"/>
          <ac:picMkLst>
            <pc:docMk/>
            <pc:sldMk cId="570708544" sldId="269"/>
            <ac:picMk id="4" creationId="{DD6F3864-F4F0-4849-B67F-21A8C1C4C1D1}"/>
          </ac:picMkLst>
        </pc:picChg>
      </pc:sldChg>
      <pc:sldChg chg="modTransition">
        <pc:chgData name="ARAVIND RAMESH" userId="5a26f2f67f448761" providerId="LiveId" clId="{9A84CF12-387C-4121-8B14-17637466DA88}" dt="2020-06-29T04:38:37.835" v="280"/>
        <pc:sldMkLst>
          <pc:docMk/>
          <pc:sldMk cId="970911733" sldId="270"/>
        </pc:sldMkLst>
      </pc:sldChg>
      <pc:sldChg chg="addSp modSp mod modTransition modAnim">
        <pc:chgData name="ARAVIND RAMESH" userId="5a26f2f67f448761" providerId="LiveId" clId="{9A84CF12-387C-4121-8B14-17637466DA88}" dt="2020-06-29T04:38:41.495" v="281"/>
        <pc:sldMkLst>
          <pc:docMk/>
          <pc:sldMk cId="1496450321" sldId="271"/>
        </pc:sldMkLst>
        <pc:spChg chg="mod">
          <ac:chgData name="ARAVIND RAMESH" userId="5a26f2f67f448761" providerId="LiveId" clId="{9A84CF12-387C-4121-8B14-17637466DA88}" dt="2020-06-28T13:46:23.833" v="83" actId="1076"/>
          <ac:spMkLst>
            <pc:docMk/>
            <pc:sldMk cId="1496450321" sldId="271"/>
            <ac:spMk id="2" creationId="{2AD224A5-122C-425E-8CCA-F74C371E5169}"/>
          </ac:spMkLst>
        </pc:spChg>
        <pc:spChg chg="mod">
          <ac:chgData name="ARAVIND RAMESH" userId="5a26f2f67f448761" providerId="LiveId" clId="{9A84CF12-387C-4121-8B14-17637466DA88}" dt="2020-06-28T13:47:31.859" v="121" actId="20577"/>
          <ac:spMkLst>
            <pc:docMk/>
            <pc:sldMk cId="1496450321" sldId="271"/>
            <ac:spMk id="4" creationId="{622B0A30-46DD-4ACD-AA90-A0DBEEFF1452}"/>
          </ac:spMkLst>
        </pc:spChg>
        <pc:spChg chg="add mod">
          <ac:chgData name="ARAVIND RAMESH" userId="5a26f2f67f448761" providerId="LiveId" clId="{9A84CF12-387C-4121-8B14-17637466DA88}" dt="2020-06-28T13:47:02.505" v="103" actId="1076"/>
          <ac:spMkLst>
            <pc:docMk/>
            <pc:sldMk cId="1496450321" sldId="271"/>
            <ac:spMk id="5" creationId="{C9C4C403-F2AF-437C-BFB2-1DB747BF6902}"/>
          </ac:spMkLst>
        </pc:spChg>
        <pc:spChg chg="mod">
          <ac:chgData name="ARAVIND RAMESH" userId="5a26f2f67f448761" providerId="LiveId" clId="{9A84CF12-387C-4121-8B14-17637466DA88}" dt="2020-06-28T13:46:18.357" v="82" actId="20577"/>
          <ac:spMkLst>
            <pc:docMk/>
            <pc:sldMk cId="1496450321" sldId="271"/>
            <ac:spMk id="6" creationId="{D97F404D-91D0-466C-A4E8-7D1E58A357F0}"/>
          </ac:spMkLst>
        </pc:spChg>
        <pc:picChg chg="add mod">
          <ac:chgData name="ARAVIND RAMESH" userId="5a26f2f67f448761" providerId="LiveId" clId="{9A84CF12-387C-4121-8B14-17637466DA88}" dt="2020-06-28T16:18:16.185" v="184"/>
          <ac:picMkLst>
            <pc:docMk/>
            <pc:sldMk cId="1496450321" sldId="271"/>
            <ac:picMk id="7" creationId="{D3DB4316-7383-4780-BD78-F58360D49A3A}"/>
          </ac:picMkLst>
        </pc:picChg>
        <pc:picChg chg="mod">
          <ac:chgData name="ARAVIND RAMESH" userId="5a26f2f67f448761" providerId="LiveId" clId="{9A84CF12-387C-4121-8B14-17637466DA88}" dt="2020-06-28T13:46:35.459" v="86" actId="1076"/>
          <ac:picMkLst>
            <pc:docMk/>
            <pc:sldMk cId="1496450321" sldId="271"/>
            <ac:picMk id="4098" creationId="{724640E4-5490-40F5-BCC8-87DDF5713362}"/>
          </ac:picMkLst>
        </pc:picChg>
        <pc:picChg chg="mod">
          <ac:chgData name="ARAVIND RAMESH" userId="5a26f2f67f448761" providerId="LiveId" clId="{9A84CF12-387C-4121-8B14-17637466DA88}" dt="2020-06-28T13:46:29.737" v="84" actId="1076"/>
          <ac:picMkLst>
            <pc:docMk/>
            <pc:sldMk cId="1496450321" sldId="271"/>
            <ac:picMk id="5122" creationId="{AA386C6C-EEB2-4AD2-A536-99D149614C1F}"/>
          </ac:picMkLst>
        </pc:picChg>
        <pc:picChg chg="mod">
          <ac:chgData name="ARAVIND RAMESH" userId="5a26f2f67f448761" providerId="LiveId" clId="{9A84CF12-387C-4121-8B14-17637466DA88}" dt="2020-06-28T13:46:31.643" v="85" actId="1076"/>
          <ac:picMkLst>
            <pc:docMk/>
            <pc:sldMk cId="1496450321" sldId="271"/>
            <ac:picMk id="5124" creationId="{91288EF3-DEF5-42D1-9293-0935A793C72A}"/>
          </ac:picMkLst>
        </pc:picChg>
      </pc:sldChg>
      <pc:sldChg chg="addSp modSp mod modTransition modAnim">
        <pc:chgData name="ARAVIND RAMESH" userId="5a26f2f67f448761" providerId="LiveId" clId="{9A84CF12-387C-4121-8B14-17637466DA88}" dt="2020-06-29T04:38:49.206" v="282"/>
        <pc:sldMkLst>
          <pc:docMk/>
          <pc:sldMk cId="3740666373" sldId="272"/>
        </pc:sldMkLst>
        <pc:spChg chg="mod">
          <ac:chgData name="ARAVIND RAMESH" userId="5a26f2f67f448761" providerId="LiveId" clId="{9A84CF12-387C-4121-8B14-17637466DA88}" dt="2020-06-28T13:49:22.027" v="171" actId="1076"/>
          <ac:spMkLst>
            <pc:docMk/>
            <pc:sldMk cId="3740666373" sldId="272"/>
            <ac:spMk id="3" creationId="{480F37E2-488B-468F-AFE9-A8977B49C0E9}"/>
          </ac:spMkLst>
        </pc:spChg>
        <pc:picChg chg="add mod">
          <ac:chgData name="ARAVIND RAMESH" userId="5a26f2f67f448761" providerId="LiveId" clId="{9A84CF12-387C-4121-8B14-17637466DA88}" dt="2020-06-28T16:18:24.753" v="185"/>
          <ac:picMkLst>
            <pc:docMk/>
            <pc:sldMk cId="3740666373" sldId="272"/>
            <ac:picMk id="4" creationId="{7BE62AF0-8C77-4DB6-A493-23579BF2A2E8}"/>
          </ac:picMkLst>
        </pc:picChg>
        <pc:picChg chg="mod">
          <ac:chgData name="ARAVIND RAMESH" userId="5a26f2f67f448761" providerId="LiveId" clId="{9A84CF12-387C-4121-8B14-17637466DA88}" dt="2020-06-28T13:49:28.894" v="172" actId="1076"/>
          <ac:picMkLst>
            <pc:docMk/>
            <pc:sldMk cId="3740666373" sldId="272"/>
            <ac:picMk id="1026" creationId="{5FDB05DF-9615-49E1-A474-7FA08010BC71}"/>
          </ac:picMkLst>
        </pc:picChg>
      </pc:sldChg>
      <pc:sldChg chg="addSp modSp modTransition modAnim">
        <pc:chgData name="ARAVIND RAMESH" userId="5a26f2f67f448761" providerId="LiveId" clId="{9A84CF12-387C-4121-8B14-17637466DA88}" dt="2020-06-29T04:37:50.256" v="272"/>
        <pc:sldMkLst>
          <pc:docMk/>
          <pc:sldMk cId="3648585838" sldId="273"/>
        </pc:sldMkLst>
        <pc:picChg chg="add mod">
          <ac:chgData name="ARAVIND RAMESH" userId="5a26f2f67f448761" providerId="LiveId" clId="{9A84CF12-387C-4121-8B14-17637466DA88}" dt="2020-06-28T16:14:13.217" v="176"/>
          <ac:picMkLst>
            <pc:docMk/>
            <pc:sldMk cId="3648585838" sldId="273"/>
            <ac:picMk id="4" creationId="{088B62DB-5866-4DF8-A2AD-CCE250D8FD91}"/>
          </ac:picMkLst>
        </pc:picChg>
        <pc:picChg chg="mod">
          <ac:chgData name="ARAVIND RAMESH" userId="5a26f2f67f448761" providerId="LiveId" clId="{9A84CF12-387C-4121-8B14-17637466DA88}" dt="2020-06-28T13:48:37.614" v="161" actId="1076"/>
          <ac:picMkLst>
            <pc:docMk/>
            <pc:sldMk cId="3648585838" sldId="273"/>
            <ac:picMk id="2052" creationId="{17FD4FC8-B038-497E-BE78-2734251E38EF}"/>
          </ac:picMkLst>
        </pc:picChg>
      </pc:sldChg>
      <pc:sldChg chg="addSp modSp modTransition modAnim">
        <pc:chgData name="ARAVIND RAMESH" userId="5a26f2f67f448761" providerId="LiveId" clId="{9A84CF12-387C-4121-8B14-17637466DA88}" dt="2020-06-29T04:38:57.303" v="283"/>
        <pc:sldMkLst>
          <pc:docMk/>
          <pc:sldMk cId="2133682638" sldId="274"/>
        </pc:sldMkLst>
        <pc:picChg chg="add mod">
          <ac:chgData name="ARAVIND RAMESH" userId="5a26f2f67f448761" providerId="LiveId" clId="{9A84CF12-387C-4121-8B14-17637466DA88}" dt="2020-06-29T03:35:24.871" v="252"/>
          <ac:picMkLst>
            <pc:docMk/>
            <pc:sldMk cId="2133682638" sldId="274"/>
            <ac:picMk id="2" creationId="{B1C91B35-B78A-4993-838A-68834B92B5D2}"/>
          </ac:picMkLst>
        </pc:picChg>
      </pc:sldChg>
      <pc:sldChg chg="modTransition">
        <pc:chgData name="ARAVIND RAMESH" userId="5a26f2f67f448761" providerId="LiveId" clId="{9A84CF12-387C-4121-8B14-17637466DA88}" dt="2020-06-29T04:39:03.017" v="284"/>
        <pc:sldMkLst>
          <pc:docMk/>
          <pc:sldMk cId="3242975672" sldId="275"/>
        </pc:sldMkLst>
      </pc:sldChg>
      <pc:sldChg chg="modSp mod modTransition">
        <pc:chgData name="ARAVIND RAMESH" userId="5a26f2f67f448761" providerId="LiveId" clId="{9A84CF12-387C-4121-8B14-17637466DA88}" dt="2020-06-29T04:39:08.589" v="285"/>
        <pc:sldMkLst>
          <pc:docMk/>
          <pc:sldMk cId="3035213929" sldId="276"/>
        </pc:sldMkLst>
        <pc:picChg chg="mod">
          <ac:chgData name="ARAVIND RAMESH" userId="5a26f2f67f448761" providerId="LiveId" clId="{9A84CF12-387C-4121-8B14-17637466DA88}" dt="2020-06-28T12:38:48.019" v="2" actId="14100"/>
          <ac:picMkLst>
            <pc:docMk/>
            <pc:sldMk cId="3035213929" sldId="276"/>
            <ac:picMk id="5" creationId="{B4B27067-9CCB-4944-8E5C-2A9974F7D51D}"/>
          </ac:picMkLst>
        </pc:picChg>
      </pc:sldChg>
      <pc:sldChg chg="modTransition">
        <pc:chgData name="ARAVIND RAMESH" userId="5a26f2f67f448761" providerId="LiveId" clId="{9A84CF12-387C-4121-8B14-17637466DA88}" dt="2020-06-29T04:39:24.185" v="287"/>
        <pc:sldMkLst>
          <pc:docMk/>
          <pc:sldMk cId="1176014735" sldId="277"/>
        </pc:sldMkLst>
      </pc:sldChg>
      <pc:sldChg chg="modTransition">
        <pc:chgData name="ARAVIND RAMESH" userId="5a26f2f67f448761" providerId="LiveId" clId="{9A84CF12-387C-4121-8B14-17637466DA88}" dt="2020-06-29T04:39:27.485" v="288"/>
        <pc:sldMkLst>
          <pc:docMk/>
          <pc:sldMk cId="2488796785" sldId="278"/>
        </pc:sldMkLst>
      </pc:sldChg>
      <pc:sldChg chg="addSp modSp mod modTransition">
        <pc:chgData name="ARAVIND RAMESH" userId="5a26f2f67f448761" providerId="LiveId" clId="{9A84CF12-387C-4121-8B14-17637466DA88}" dt="2020-06-29T04:40:29.825" v="308" actId="5793"/>
        <pc:sldMkLst>
          <pc:docMk/>
          <pc:sldMk cId="1187861922" sldId="279"/>
        </pc:sldMkLst>
        <pc:spChg chg="add mod">
          <ac:chgData name="ARAVIND RAMESH" userId="5a26f2f67f448761" providerId="LiveId" clId="{9A84CF12-387C-4121-8B14-17637466DA88}" dt="2020-06-29T04:40:29.825" v="308" actId="5793"/>
          <ac:spMkLst>
            <pc:docMk/>
            <pc:sldMk cId="1187861922" sldId="279"/>
            <ac:spMk id="2" creationId="{7B10F6C3-38E5-4CAD-AEF7-44851A355D31}"/>
          </ac:spMkLst>
        </pc:spChg>
        <pc:picChg chg="mod">
          <ac:chgData name="ARAVIND RAMESH" userId="5a26f2f67f448761" providerId="LiveId" clId="{9A84CF12-387C-4121-8B14-17637466DA88}" dt="2020-06-29T04:40:08.632" v="291" actId="1076"/>
          <ac:picMkLst>
            <pc:docMk/>
            <pc:sldMk cId="1187861922" sldId="279"/>
            <ac:picMk id="5" creationId="{CE83223A-B3EF-4CB3-87CF-D45822CA345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B799BF-7C05-43D8-976E-A5351070E7E6}" type="datetimeFigureOut">
              <a:rPr lang="en-IN" smtClean="0"/>
              <a:t>29-06-2020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A992D-A426-4513-85B3-E99871A93B85}" type="slidenum">
              <a:rPr lang="en-IN" smtClean="0"/>
              <a:t>‹#›</a:t>
            </a:fld>
            <a:endParaRPr lang="en-IN"/>
          </a:p>
        </p:txBody>
      </p:sp>
    </p:spTree>
    <p:extLst>
      <p:ext uri="{BB962C8B-B14F-4D97-AF65-F5344CB8AC3E}">
        <p14:creationId xmlns:p14="http://schemas.microsoft.com/office/powerpoint/2010/main" val="3939458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74B792-791B-4AA6-981F-6CFE8F93D3CD}" type="datetimeFigureOut">
              <a:rPr lang="en-IN" smtClean="0"/>
              <a:t>29-06-2020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174018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74B792-791B-4AA6-981F-6CFE8F93D3CD}" type="datetimeFigureOut">
              <a:rPr lang="en-IN" smtClean="0"/>
              <a:t>29-06-2020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2537638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74B792-791B-4AA6-981F-6CFE8F93D3CD}" type="datetimeFigureOut">
              <a:rPr lang="en-IN" smtClean="0"/>
              <a:t>29-06-2020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9C40B5-DB22-43FB-9B90-054F8F70ABA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27643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74B792-791B-4AA6-981F-6CFE8F93D3CD}" type="datetimeFigureOut">
              <a:rPr lang="en-IN" smtClean="0"/>
              <a:t>29-06-2020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931517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74B792-791B-4AA6-981F-6CFE8F93D3CD}" type="datetimeFigureOut">
              <a:rPr lang="en-IN" smtClean="0"/>
              <a:t>29-06-2020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9C40B5-DB22-43FB-9B90-054F8F70ABA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2723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74B792-791B-4AA6-981F-6CFE8F93D3CD}" type="datetimeFigureOut">
              <a:rPr lang="en-IN" smtClean="0"/>
              <a:t>29-06-2020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541895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4B792-791B-4AA6-981F-6CFE8F93D3CD}" type="datetimeFigureOut">
              <a:rPr lang="en-IN" smtClean="0"/>
              <a:t>29-06-2020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2645633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4B792-791B-4AA6-981F-6CFE8F93D3CD}" type="datetimeFigureOut">
              <a:rPr lang="en-IN" smtClean="0"/>
              <a:t>29-06-2020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349282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74B792-791B-4AA6-981F-6CFE8F93D3CD}" type="datetimeFigureOut">
              <a:rPr lang="en-IN" smtClean="0"/>
              <a:t>29-06-2020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1723177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74B792-791B-4AA6-981F-6CFE8F93D3CD}" type="datetimeFigureOut">
              <a:rPr lang="en-IN" smtClean="0"/>
              <a:t>29-06-2020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3960939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74B792-791B-4AA6-981F-6CFE8F93D3CD}" type="datetimeFigureOut">
              <a:rPr lang="en-IN" smtClean="0"/>
              <a:t>29-06-2020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149943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74B792-791B-4AA6-981F-6CFE8F93D3CD}" type="datetimeFigureOut">
              <a:rPr lang="en-IN" smtClean="0"/>
              <a:t>29-06-2020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242442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74B792-791B-4AA6-981F-6CFE8F93D3CD}" type="datetimeFigureOut">
              <a:rPr lang="en-IN" smtClean="0"/>
              <a:t>29-06-2020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63210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74B792-791B-4AA6-981F-6CFE8F93D3CD}" type="datetimeFigureOut">
              <a:rPr lang="en-IN" smtClean="0"/>
              <a:t>29-06-2020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780302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74B792-791B-4AA6-981F-6CFE8F93D3CD}" type="datetimeFigureOut">
              <a:rPr lang="en-IN" smtClean="0"/>
              <a:t>29-06-2020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1264825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74B792-791B-4AA6-981F-6CFE8F93D3CD}" type="datetimeFigureOut">
              <a:rPr lang="en-IN" smtClean="0"/>
              <a:t>29-06-2020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9C40B5-DB22-43FB-9B90-054F8F70ABAF}" type="slidenum">
              <a:rPr lang="en-IN" smtClean="0"/>
              <a:t>‹#›</a:t>
            </a:fld>
            <a:endParaRPr lang="en-IN"/>
          </a:p>
        </p:txBody>
      </p:sp>
    </p:spTree>
    <p:extLst>
      <p:ext uri="{BB962C8B-B14F-4D97-AF65-F5344CB8AC3E}">
        <p14:creationId xmlns:p14="http://schemas.microsoft.com/office/powerpoint/2010/main" val="323580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C74B792-791B-4AA6-981F-6CFE8F93D3CD}" type="datetimeFigureOut">
              <a:rPr lang="en-IN" smtClean="0"/>
              <a:t>29-06-2020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C9C40B5-DB22-43FB-9B90-054F8F70ABAF}" type="slidenum">
              <a:rPr lang="en-IN" smtClean="0"/>
              <a:t>‹#›</a:t>
            </a:fld>
            <a:endParaRPr lang="en-IN"/>
          </a:p>
        </p:txBody>
      </p:sp>
    </p:spTree>
    <p:extLst>
      <p:ext uri="{BB962C8B-B14F-4D97-AF65-F5344CB8AC3E}">
        <p14:creationId xmlns:p14="http://schemas.microsoft.com/office/powerpoint/2010/main" val="1495944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epa.gov/air-trends/sulfur-dioxide-trends" TargetMode="Externa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epa.gov/air-trends/ozone-trends" TargetMode="Externa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epa.gov/air-trends/lead-trends" TargetMode="Externa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www.epa.gov/air-trends/nitrogen-dioxide-trends" TargetMode="Externa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d morning ,  - Olivia - En - US Google Jun-28-2020">
            <a:hlinkClick r:id="" action="ppaction://media"/>
            <a:extLst>
              <a:ext uri="{FF2B5EF4-FFF2-40B4-BE49-F238E27FC236}">
                <a16:creationId xmlns:a16="http://schemas.microsoft.com/office/drawing/2014/main" id="{C6E94FEB-7669-4A02-A369-80495B9E2D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92657" y="2209800"/>
            <a:ext cx="609600" cy="609600"/>
          </a:xfrm>
          <a:prstGeom prst="rect">
            <a:avLst/>
          </a:prstGeom>
        </p:spPr>
      </p:pic>
      <p:pic>
        <p:nvPicPr>
          <p:cNvPr id="8" name="Picture 7">
            <a:extLst>
              <a:ext uri="{FF2B5EF4-FFF2-40B4-BE49-F238E27FC236}">
                <a16:creationId xmlns:a16="http://schemas.microsoft.com/office/drawing/2014/main" id="{3EE674D2-B9CD-4B5A-A0C3-714151CC85AF}"/>
              </a:ext>
            </a:extLst>
          </p:cNvPr>
          <p:cNvPicPr>
            <a:picLocks noChangeAspect="1"/>
          </p:cNvPicPr>
          <p:nvPr/>
        </p:nvPicPr>
        <p:blipFill rotWithShape="1">
          <a:blip r:embed="rId5"/>
          <a:srcRect l="1178" r="22810"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10" name="Title 1">
            <a:extLst>
              <a:ext uri="{FF2B5EF4-FFF2-40B4-BE49-F238E27FC236}">
                <a16:creationId xmlns:a16="http://schemas.microsoft.com/office/drawing/2014/main" id="{20B70BEB-7BCC-4D77-BB96-E699CE959F15}"/>
              </a:ext>
            </a:extLst>
          </p:cNvPr>
          <p:cNvSpPr>
            <a:spLocks noGrp="1"/>
          </p:cNvSpPr>
          <p:nvPr>
            <p:ph type="ctrTitle"/>
          </p:nvPr>
        </p:nvSpPr>
        <p:spPr>
          <a:xfrm>
            <a:off x="503583" y="38604"/>
            <a:ext cx="4142281" cy="3706279"/>
          </a:xfrm>
        </p:spPr>
        <p:txBody>
          <a:bodyPr anchor="b">
            <a:normAutofit/>
          </a:bodyPr>
          <a:lstStyle/>
          <a:p>
            <a:r>
              <a:rPr lang="en-US" dirty="0"/>
              <a:t>DETAILED ANALYSIS OF AIR POLLUTANTS</a:t>
            </a:r>
            <a:endParaRPr lang="en-IN" sz="4800" dirty="0"/>
          </a:p>
        </p:txBody>
      </p:sp>
      <p:sp>
        <p:nvSpPr>
          <p:cNvPr id="12" name="Subtitle 11">
            <a:extLst>
              <a:ext uri="{FF2B5EF4-FFF2-40B4-BE49-F238E27FC236}">
                <a16:creationId xmlns:a16="http://schemas.microsoft.com/office/drawing/2014/main" id="{125FD755-E3D3-4BF5-8BFF-C9849323D381}"/>
              </a:ext>
            </a:extLst>
          </p:cNvPr>
          <p:cNvSpPr>
            <a:spLocks noGrp="1"/>
          </p:cNvSpPr>
          <p:nvPr>
            <p:ph type="subTitle" idx="1"/>
          </p:nvPr>
        </p:nvSpPr>
        <p:spPr>
          <a:xfrm>
            <a:off x="1507067" y="3728446"/>
            <a:ext cx="3138797" cy="2807167"/>
          </a:xfrm>
        </p:spPr>
        <p:txBody>
          <a:bodyPr/>
          <a:lstStyle/>
          <a:p>
            <a:pPr algn="ctr"/>
            <a:r>
              <a:rPr lang="en-US" dirty="0"/>
              <a:t>BY</a:t>
            </a:r>
            <a:endParaRPr lang="en-IN" dirty="0"/>
          </a:p>
          <a:p>
            <a:pPr algn="ctr"/>
            <a:r>
              <a:rPr lang="en-US" dirty="0"/>
              <a:t>MPD18I003</a:t>
            </a:r>
            <a:endParaRPr lang="en-IN" dirty="0"/>
          </a:p>
          <a:p>
            <a:pPr algn="ctr"/>
            <a:r>
              <a:rPr lang="en-US" dirty="0"/>
              <a:t>MPD18I004</a:t>
            </a:r>
            <a:endParaRPr lang="en-IN" dirty="0"/>
          </a:p>
          <a:p>
            <a:pPr algn="ctr"/>
            <a:r>
              <a:rPr lang="en-US" dirty="0"/>
              <a:t>MPD18I013</a:t>
            </a:r>
            <a:endParaRPr lang="en-IN" dirty="0"/>
          </a:p>
          <a:p>
            <a:pPr algn="ctr"/>
            <a:r>
              <a:rPr lang="en-US" dirty="0"/>
              <a:t>MPD18I028</a:t>
            </a:r>
            <a:endParaRPr lang="en-IN" dirty="0"/>
          </a:p>
          <a:p>
            <a:pPr algn="ctr"/>
            <a:endParaRPr lang="en-IN" dirty="0"/>
          </a:p>
        </p:txBody>
      </p:sp>
    </p:spTree>
    <p:extLst>
      <p:ext uri="{BB962C8B-B14F-4D97-AF65-F5344CB8AC3E}">
        <p14:creationId xmlns:p14="http://schemas.microsoft.com/office/powerpoint/2010/main" val="34486099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6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1"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2E50-FC74-4DEB-A546-8B7FFDE528C0}"/>
              </a:ext>
            </a:extLst>
          </p:cNvPr>
          <p:cNvSpPr>
            <a:spLocks noGrp="1"/>
          </p:cNvSpPr>
          <p:nvPr>
            <p:ph type="title"/>
          </p:nvPr>
        </p:nvSpPr>
        <p:spPr>
          <a:xfrm>
            <a:off x="677334" y="609600"/>
            <a:ext cx="8596668" cy="793072"/>
          </a:xfrm>
        </p:spPr>
        <p:txBody>
          <a:bodyPr/>
          <a:lstStyle/>
          <a:p>
            <a:pPr algn="ctr"/>
            <a:r>
              <a:rPr lang="en-US" dirty="0"/>
              <a:t>FUTURE TRENDS</a:t>
            </a:r>
            <a:endParaRPr lang="en-IN" dirty="0"/>
          </a:p>
        </p:txBody>
      </p:sp>
      <p:sp>
        <p:nvSpPr>
          <p:cNvPr id="4" name="TextBox 3">
            <a:extLst>
              <a:ext uri="{FF2B5EF4-FFF2-40B4-BE49-F238E27FC236}">
                <a16:creationId xmlns:a16="http://schemas.microsoft.com/office/drawing/2014/main" id="{8A4500DC-1166-45B2-BEF7-EB115BACC4D5}"/>
              </a:ext>
            </a:extLst>
          </p:cNvPr>
          <p:cNvSpPr txBox="1"/>
          <p:nvPr/>
        </p:nvSpPr>
        <p:spPr>
          <a:xfrm>
            <a:off x="677334" y="5121429"/>
            <a:ext cx="3323208" cy="169277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b="1" i="1" u="sng" dirty="0">
                <a:effectLst>
                  <a:outerShdw blurRad="38100" dist="38100" dir="2700000" algn="tl">
                    <a:srgbClr val="000000">
                      <a:alpha val="43137"/>
                    </a:srgbClr>
                  </a:outerShdw>
                </a:effectLst>
                <a:latin typeface="Roboto Mono"/>
              </a:rPr>
              <a:t>Error in the model</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800" b="1" i="1" dirty="0">
              <a:solidFill>
                <a:srgbClr val="FF0000"/>
              </a:solidFill>
              <a:latin typeface="Roboto Mono"/>
            </a:endParaRPr>
          </a:p>
          <a:p>
            <a:r>
              <a:rPr kumimoji="0" lang="en-US" altLang="en-US" sz="1600" b="1" i="1" strike="noStrike" cap="none" normalizeH="0" baseline="0" dirty="0">
                <a:ln>
                  <a:noFill/>
                </a:ln>
                <a:solidFill>
                  <a:srgbClr val="FF0000"/>
                </a:solidFill>
                <a:latin typeface="Roboto Mono"/>
              </a:rPr>
              <a:t>MAE</a:t>
            </a:r>
            <a:r>
              <a:rPr kumimoji="0" lang="en-US" altLang="en-US" sz="1800" b="1" i="1" strike="noStrike" cap="none" normalizeH="0" baseline="0" dirty="0">
                <a:ln>
                  <a:noFill/>
                </a:ln>
                <a:solidFill>
                  <a:srgbClr val="000000"/>
                </a:solidFill>
                <a:latin typeface="Roboto Mono"/>
              </a:rPr>
              <a:t>: </a:t>
            </a:r>
            <a:r>
              <a:rPr kumimoji="0" lang="en-US" altLang="en-US" sz="1600" b="1" i="1" strike="noStrike" cap="none" normalizeH="0" baseline="0" dirty="0">
                <a:ln>
                  <a:noFill/>
                </a:ln>
                <a:solidFill>
                  <a:srgbClr val="000000"/>
                </a:solidFill>
                <a:latin typeface="Roboto Mono"/>
              </a:rPr>
              <a:t>3.2098110406256866 </a:t>
            </a:r>
          </a:p>
          <a:p>
            <a:r>
              <a:rPr kumimoji="0" lang="en-US" altLang="en-US" sz="1600" b="1" i="1" strike="noStrike" cap="none" normalizeH="0" baseline="0" dirty="0">
                <a:ln>
                  <a:noFill/>
                </a:ln>
                <a:solidFill>
                  <a:srgbClr val="FF0000"/>
                </a:solidFill>
                <a:latin typeface="Roboto Mono"/>
              </a:rPr>
              <a:t>MSE</a:t>
            </a:r>
            <a:r>
              <a:rPr kumimoji="0" lang="en-US" altLang="en-US" sz="1600" b="1" i="1" strike="noStrike" cap="none" normalizeH="0" baseline="0" dirty="0">
                <a:ln>
                  <a:noFill/>
                </a:ln>
                <a:solidFill>
                  <a:srgbClr val="000000"/>
                </a:solidFill>
                <a:latin typeface="Roboto Mono"/>
              </a:rPr>
              <a:t>: 14.601673868540495 </a:t>
            </a:r>
            <a:r>
              <a:rPr kumimoji="0" lang="en-US" altLang="en-US" sz="1600" b="1" i="1" strike="noStrike" cap="none" normalizeH="0" baseline="0" dirty="0">
                <a:ln>
                  <a:noFill/>
                </a:ln>
                <a:solidFill>
                  <a:srgbClr val="FF0000"/>
                </a:solidFill>
                <a:latin typeface="Roboto Mono"/>
              </a:rPr>
              <a:t>RMSE</a:t>
            </a:r>
            <a:r>
              <a:rPr kumimoji="0" lang="en-US" altLang="en-US" sz="1600" b="1" i="1" strike="noStrike" cap="none" normalizeH="0" baseline="0" dirty="0">
                <a:ln>
                  <a:noFill/>
                </a:ln>
                <a:solidFill>
                  <a:srgbClr val="000000"/>
                </a:solidFill>
                <a:latin typeface="Roboto Mono"/>
              </a:rPr>
              <a:t>: 3.821213664340231</a:t>
            </a:r>
            <a:r>
              <a:rPr kumimoji="0" lang="en-US" altLang="en-US" sz="1600" b="1" i="1" strike="noStrike" cap="none" normalizeH="0" baseline="0" dirty="0">
                <a:ln>
                  <a:noFill/>
                </a:ln>
                <a:solidFill>
                  <a:schemeClr val="tx1"/>
                </a:solidFill>
              </a:rPr>
              <a:t> </a:t>
            </a:r>
            <a:endParaRPr kumimoji="0" lang="en-US" altLang="en-US" sz="1600" b="1" i="1" strike="noStrike" cap="none" normalizeH="0" baseline="0" dirty="0">
              <a:ln>
                <a:noFill/>
              </a:ln>
              <a:solidFill>
                <a:schemeClr val="tx1"/>
              </a:solidFill>
              <a:latin typeface="Arial" panose="020B0604020202020204" pitchFamily="34" charset="0"/>
            </a:endParaRPr>
          </a:p>
          <a:p>
            <a:endParaRPr lang="en-IN" dirty="0"/>
          </a:p>
        </p:txBody>
      </p:sp>
      <p:pic>
        <p:nvPicPr>
          <p:cNvPr id="4101" name="Picture 5">
            <a:extLst>
              <a:ext uri="{FF2B5EF4-FFF2-40B4-BE49-F238E27FC236}">
                <a16:creationId xmlns:a16="http://schemas.microsoft.com/office/drawing/2014/main" id="{D21B2C19-9072-4F9D-AB4D-574C9B80B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31" y="2181225"/>
            <a:ext cx="355282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a:extLst>
              <a:ext uri="{FF2B5EF4-FFF2-40B4-BE49-F238E27FC236}">
                <a16:creationId xmlns:a16="http://schemas.microsoft.com/office/drawing/2014/main" id="{A887BC24-FD53-41A9-B51F-71DFFFB288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8051" y="2181225"/>
            <a:ext cx="3705225" cy="24955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8B04AE-0B87-41D6-AC77-7BC10078890C}"/>
              </a:ext>
            </a:extLst>
          </p:cNvPr>
          <p:cNvSpPr txBox="1"/>
          <p:nvPr/>
        </p:nvSpPr>
        <p:spPr>
          <a:xfrm>
            <a:off x="985421" y="1754326"/>
            <a:ext cx="3371435" cy="369332"/>
          </a:xfrm>
          <a:prstGeom prst="rect">
            <a:avLst/>
          </a:prstGeom>
          <a:noFill/>
        </p:spPr>
        <p:txBody>
          <a:bodyPr wrap="square" rtlCol="0">
            <a:spAutoFit/>
          </a:bodyPr>
          <a:lstStyle/>
          <a:p>
            <a:r>
              <a:rPr lang="en-US" dirty="0"/>
              <a:t>NO2(ppm) from 2020-2040</a:t>
            </a:r>
            <a:endParaRPr lang="en-IN" dirty="0"/>
          </a:p>
        </p:txBody>
      </p:sp>
      <p:sp>
        <p:nvSpPr>
          <p:cNvPr id="9" name="TextBox 8">
            <a:extLst>
              <a:ext uri="{FF2B5EF4-FFF2-40B4-BE49-F238E27FC236}">
                <a16:creationId xmlns:a16="http://schemas.microsoft.com/office/drawing/2014/main" id="{0A2F25AA-B4B5-4F4F-883B-2A9195CA7436}"/>
              </a:ext>
            </a:extLst>
          </p:cNvPr>
          <p:cNvSpPr txBox="1"/>
          <p:nvPr/>
        </p:nvSpPr>
        <p:spPr>
          <a:xfrm>
            <a:off x="6096000" y="1754326"/>
            <a:ext cx="3169329" cy="369332"/>
          </a:xfrm>
          <a:prstGeom prst="rect">
            <a:avLst/>
          </a:prstGeom>
          <a:noFill/>
        </p:spPr>
        <p:txBody>
          <a:bodyPr wrap="square" rtlCol="0">
            <a:spAutoFit/>
          </a:bodyPr>
          <a:lstStyle/>
          <a:p>
            <a:r>
              <a:rPr lang="en-US" dirty="0"/>
              <a:t>NO2(ppm) Swarm Plot</a:t>
            </a:r>
            <a:endParaRPr lang="en-IN" dirty="0"/>
          </a:p>
        </p:txBody>
      </p:sp>
      <p:pic>
        <p:nvPicPr>
          <p:cNvPr id="3" name="no2 _3- Olivia - En - US Google Jun-28-2020">
            <a:hlinkClick r:id="" action="ppaction://media"/>
            <a:extLst>
              <a:ext uri="{FF2B5EF4-FFF2-40B4-BE49-F238E27FC236}">
                <a16:creationId xmlns:a16="http://schemas.microsoft.com/office/drawing/2014/main" id="{D78EF8B1-A5CF-4A91-9516-788D12BCFD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87368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261F-C8FF-48E2-8098-90DACDF923E9}"/>
              </a:ext>
            </a:extLst>
          </p:cNvPr>
          <p:cNvSpPr>
            <a:spLocks noGrp="1"/>
          </p:cNvSpPr>
          <p:nvPr>
            <p:ph type="title"/>
          </p:nvPr>
        </p:nvSpPr>
        <p:spPr>
          <a:xfrm>
            <a:off x="635577" y="204186"/>
            <a:ext cx="8596668" cy="810827"/>
          </a:xfrm>
        </p:spPr>
        <p:txBody>
          <a:bodyPr>
            <a:normAutofit fontScale="90000"/>
          </a:bodyPr>
          <a:lstStyle/>
          <a:p>
            <a:r>
              <a:rPr lang="en-US" dirty="0"/>
              <a:t>POLLUTANT 4: SO2(Sulphur Dioxide)</a:t>
            </a:r>
            <a:br>
              <a:rPr lang="en-US" dirty="0"/>
            </a:br>
            <a:endParaRPr lang="en-IN" dirty="0"/>
          </a:p>
        </p:txBody>
      </p:sp>
      <p:sp>
        <p:nvSpPr>
          <p:cNvPr id="3" name="Content Placeholder 2">
            <a:extLst>
              <a:ext uri="{FF2B5EF4-FFF2-40B4-BE49-F238E27FC236}">
                <a16:creationId xmlns:a16="http://schemas.microsoft.com/office/drawing/2014/main" id="{6B028169-0958-4B2C-9EFC-F2AB8307D416}"/>
              </a:ext>
            </a:extLst>
          </p:cNvPr>
          <p:cNvSpPr>
            <a:spLocks noGrp="1"/>
          </p:cNvSpPr>
          <p:nvPr>
            <p:ph idx="1"/>
          </p:nvPr>
        </p:nvSpPr>
        <p:spPr>
          <a:xfrm>
            <a:off x="635577" y="912180"/>
            <a:ext cx="8596668" cy="5033639"/>
          </a:xfrm>
        </p:spPr>
        <p:txBody>
          <a:bodyPr>
            <a:normAutofit/>
          </a:bodyPr>
          <a:lstStyle/>
          <a:p>
            <a:pPr marL="0" indent="0">
              <a:buNone/>
            </a:pPr>
            <a:r>
              <a:rPr lang="en-US" u="sng" dirty="0">
                <a:solidFill>
                  <a:schemeClr val="tx1"/>
                </a:solidFill>
              </a:rPr>
              <a:t>What is SO2 ?</a:t>
            </a:r>
          </a:p>
          <a:p>
            <a:pPr marL="0" indent="0" algn="l">
              <a:buNone/>
            </a:pPr>
            <a:r>
              <a:rPr lang="en-US" sz="1400" b="0" i="0" dirty="0">
                <a:solidFill>
                  <a:schemeClr val="tx1"/>
                </a:solidFill>
                <a:effectLst/>
              </a:rPr>
              <a:t>SO</a:t>
            </a:r>
            <a:r>
              <a:rPr lang="en-US" sz="1400" b="0" i="0" baseline="-25000" dirty="0">
                <a:solidFill>
                  <a:schemeClr val="tx1"/>
                </a:solidFill>
                <a:effectLst/>
              </a:rPr>
              <a:t>2</a:t>
            </a:r>
            <a:r>
              <a:rPr lang="en-US" sz="1400" b="0" i="0" dirty="0">
                <a:solidFill>
                  <a:schemeClr val="tx1"/>
                </a:solidFill>
                <a:effectLst/>
              </a:rPr>
              <a:t> is a bent molecule with </a:t>
            </a:r>
            <a:r>
              <a:rPr lang="en-US" sz="1400" b="0" i="1" dirty="0">
                <a:solidFill>
                  <a:schemeClr val="tx1"/>
                </a:solidFill>
                <a:effectLst/>
              </a:rPr>
              <a:t>C</a:t>
            </a:r>
            <a:r>
              <a:rPr lang="en-US" sz="1400" b="0" i="0" baseline="-25000" dirty="0">
                <a:solidFill>
                  <a:schemeClr val="tx1"/>
                </a:solidFill>
                <a:effectLst/>
              </a:rPr>
              <a:t>2v</a:t>
            </a:r>
            <a:r>
              <a:rPr lang="en-US" sz="1400" b="0" i="0" dirty="0">
                <a:solidFill>
                  <a:schemeClr val="tx1"/>
                </a:solidFill>
                <a:effectLst/>
              </a:rPr>
              <a:t> </a:t>
            </a:r>
            <a:r>
              <a:rPr lang="en-US" sz="1400" dirty="0">
                <a:solidFill>
                  <a:schemeClr val="tx1"/>
                </a:solidFill>
              </a:rPr>
              <a:t>symmetry point group</a:t>
            </a:r>
            <a:r>
              <a:rPr lang="en-US" sz="1400" b="0" i="0" dirty="0">
                <a:solidFill>
                  <a:schemeClr val="tx1"/>
                </a:solidFill>
                <a:effectLst/>
              </a:rPr>
              <a:t>. A </a:t>
            </a:r>
            <a:r>
              <a:rPr lang="en-US" sz="1400" dirty="0">
                <a:solidFill>
                  <a:schemeClr val="tx1"/>
                </a:solidFill>
              </a:rPr>
              <a:t>valence bond  theory</a:t>
            </a:r>
            <a:r>
              <a:rPr lang="en-US" sz="1400" b="0" i="0" dirty="0">
                <a:solidFill>
                  <a:schemeClr val="tx1"/>
                </a:solidFill>
                <a:effectLst/>
              </a:rPr>
              <a:t> approach considering just </a:t>
            </a:r>
            <a:r>
              <a:rPr lang="en-US" sz="1400" b="0" i="1" dirty="0">
                <a:solidFill>
                  <a:schemeClr val="tx1"/>
                </a:solidFill>
                <a:effectLst/>
              </a:rPr>
              <a:t>s</a:t>
            </a:r>
            <a:r>
              <a:rPr lang="en-US" sz="1400" b="0" i="0" dirty="0">
                <a:solidFill>
                  <a:schemeClr val="tx1"/>
                </a:solidFill>
                <a:effectLst/>
              </a:rPr>
              <a:t> and </a:t>
            </a:r>
            <a:r>
              <a:rPr lang="en-US" sz="1400" b="0" i="1" dirty="0">
                <a:solidFill>
                  <a:schemeClr val="tx1"/>
                </a:solidFill>
                <a:effectLst/>
              </a:rPr>
              <a:t>p</a:t>
            </a:r>
            <a:r>
              <a:rPr lang="en-US" sz="1400" b="0" i="0" dirty="0">
                <a:solidFill>
                  <a:schemeClr val="tx1"/>
                </a:solidFill>
                <a:effectLst/>
              </a:rPr>
              <a:t> orbitals would describe the bonding in terms  of </a:t>
            </a:r>
            <a:r>
              <a:rPr lang="en-US" sz="1400" dirty="0">
                <a:solidFill>
                  <a:schemeClr val="tx1"/>
                </a:solidFill>
              </a:rPr>
              <a:t>resonance</a:t>
            </a:r>
            <a:r>
              <a:rPr lang="en-US" sz="1400" b="0" i="0" dirty="0">
                <a:solidFill>
                  <a:schemeClr val="tx1"/>
                </a:solidFill>
                <a:effectLst/>
              </a:rPr>
              <a:t> between two resonance structures, is a </a:t>
            </a:r>
            <a:r>
              <a:rPr lang="en-US" sz="1400" dirty="0">
                <a:solidFill>
                  <a:schemeClr val="tx1"/>
                </a:solidFill>
              </a:rPr>
              <a:t>colorless, toxic gas with a sharp odor.</a:t>
            </a:r>
            <a:endParaRPr lang="en-US" sz="1400" b="0" i="0" dirty="0">
              <a:solidFill>
                <a:schemeClr val="tx1"/>
              </a:solidFill>
              <a:effectLst/>
            </a:endParaRPr>
          </a:p>
          <a:p>
            <a:pPr marL="0" indent="0">
              <a:buClrTx/>
              <a:buNone/>
            </a:pPr>
            <a:r>
              <a:rPr lang="en-US" sz="1400" b="0" i="0" dirty="0">
                <a:solidFill>
                  <a:schemeClr val="tx1"/>
                </a:solidFill>
                <a:effectLst/>
              </a:rPr>
              <a:t>Mai</a:t>
            </a:r>
            <a:r>
              <a:rPr lang="en-US" sz="1400" dirty="0">
                <a:solidFill>
                  <a:schemeClr val="tx1"/>
                </a:solidFill>
              </a:rPr>
              <a:t>nly it is produced by the combustion of coal, fuel oil, and gasoline (since these fuels contain sulfur), and in the oxidation of naturally occurring sulfur gases, as in volcanic eruptions.</a:t>
            </a:r>
          </a:p>
          <a:p>
            <a:pPr marL="0" indent="0">
              <a:buClrTx/>
              <a:buNone/>
            </a:pPr>
            <a:r>
              <a:rPr lang="en-US" sz="1400" dirty="0">
                <a:solidFill>
                  <a:schemeClr val="tx1"/>
                </a:solidFill>
              </a:rPr>
              <a:t>1. SO2 is a precursor to sulfuric acid, a major constituent of acid rain</a:t>
            </a:r>
          </a:p>
          <a:p>
            <a:pPr marL="0" indent="0">
              <a:buClrTx/>
              <a:buNone/>
            </a:pPr>
            <a:r>
              <a:rPr lang="en-US" sz="1400" dirty="0">
                <a:solidFill>
                  <a:schemeClr val="tx1"/>
                </a:solidFill>
              </a:rPr>
              <a:t>2. Explosive volcanoes send SO2 into the stratosphere, where it can form sulfate aerosols.</a:t>
            </a:r>
          </a:p>
          <a:p>
            <a:pPr marL="0" indent="0">
              <a:buNone/>
            </a:pPr>
            <a:r>
              <a:rPr lang="en-US" sz="1400" dirty="0"/>
              <a:t>3. Instruments like the Ozone Monitoring Instrument (OMI) on NASA’s Aura satellite, can track SO2 in the atmosphere.</a:t>
            </a:r>
          </a:p>
          <a:p>
            <a:pPr marL="0" indent="0">
              <a:buNone/>
            </a:pPr>
            <a:r>
              <a:rPr lang="en-US" sz="1400" dirty="0"/>
              <a:t>4. This allows scientists to compare SO2 emissions around the world from both natural sources and man-made emissions(these measurements are recorded in Dobson units—a unit of measurement of atmospheric columnar density).</a:t>
            </a:r>
            <a:endParaRPr lang="en-US" sz="1400" u="sng" dirty="0"/>
          </a:p>
          <a:p>
            <a:pPr marL="0" indent="0">
              <a:buNone/>
            </a:pPr>
            <a:r>
              <a:rPr lang="en-US" sz="1400" u="sng" dirty="0"/>
              <a:t>The Effects on Humans and the Environment</a:t>
            </a:r>
          </a:p>
          <a:p>
            <a:pPr marL="0" indent="0">
              <a:buNone/>
            </a:pPr>
            <a:r>
              <a:rPr lang="en-US" sz="1400" dirty="0"/>
              <a:t>SO2(</a:t>
            </a:r>
            <a:r>
              <a:rPr lang="en-IN" sz="1400" dirty="0"/>
              <a:t>Sulphur dioxide )</a:t>
            </a:r>
            <a:r>
              <a:rPr lang="en-US" sz="1400" dirty="0"/>
              <a:t>is a very water soluble, acidic gas. SO2 irritates the eyes, nose, and lungs. High concentrations of SO2 can result in temporary breathing impairment.</a:t>
            </a:r>
            <a:endParaRPr lang="en-US" sz="1400" u="sng" dirty="0"/>
          </a:p>
          <a:p>
            <a:pPr marL="0" indent="0">
              <a:buClrTx/>
              <a:buNone/>
            </a:pPr>
            <a:endParaRPr lang="en-US" sz="1400" dirty="0">
              <a:solidFill>
                <a:schemeClr val="tx1"/>
              </a:solidFill>
              <a:latin typeface="+mj-lt"/>
            </a:endParaRPr>
          </a:p>
        </p:txBody>
      </p:sp>
      <p:pic>
        <p:nvPicPr>
          <p:cNvPr id="4" name="Sulfur dioxide  - Olivia - En - US Google Jun-28-2020">
            <a:hlinkClick r:id="" action="ppaction://media"/>
            <a:extLst>
              <a:ext uri="{FF2B5EF4-FFF2-40B4-BE49-F238E27FC236}">
                <a16:creationId xmlns:a16="http://schemas.microsoft.com/office/drawing/2014/main" id="{DD6F3864-F4F0-4849-B67F-21A8C1C4C1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57070854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2CAE6F-B33B-4739-8978-9F7339F6B663}"/>
              </a:ext>
            </a:extLst>
          </p:cNvPr>
          <p:cNvSpPr>
            <a:spLocks noGrp="1"/>
          </p:cNvSpPr>
          <p:nvPr>
            <p:ph idx="1"/>
          </p:nvPr>
        </p:nvSpPr>
        <p:spPr>
          <a:xfrm>
            <a:off x="677334" y="569843"/>
            <a:ext cx="8596668" cy="5678558"/>
          </a:xfrm>
        </p:spPr>
        <p:txBody>
          <a:bodyPr>
            <a:normAutofit/>
          </a:bodyPr>
          <a:lstStyle/>
          <a:p>
            <a:pPr marL="0" indent="0">
              <a:buNone/>
            </a:pPr>
            <a:r>
              <a:rPr lang="en-US" sz="1400" dirty="0"/>
              <a:t>As we discussed earlier, sulfates aerosols that are caused due to explosive volcanoes that persist for long periods of time and can contribute to climate change. Also can be a threat to flying aircrafts flying in that area as these are able to corrode the windows of the aircrafts.</a:t>
            </a:r>
          </a:p>
          <a:p>
            <a:pPr marL="0" indent="0">
              <a:buNone/>
            </a:pPr>
            <a:r>
              <a:rPr lang="en-US" sz="1400" dirty="0">
                <a:solidFill>
                  <a:srgbClr val="000000"/>
                </a:solidFill>
                <a:latin typeface="+mj-lt"/>
              </a:rPr>
              <a:t>The highest concentrations of sulfur dioxide in the air are found around petrol refineries, chemical manufacturing industries, mineral ore processing plants and power stations. These are main reason for acid rains. Acid rains are very bad for the environment as they one of the main reasons for the PH change of the soil. These can even turn nutrients filled soil into famine lands.</a:t>
            </a:r>
          </a:p>
          <a:p>
            <a:pPr marL="0" indent="0">
              <a:buNone/>
            </a:pPr>
            <a:r>
              <a:rPr lang="en-US" sz="3600" dirty="0">
                <a:solidFill>
                  <a:srgbClr val="000000"/>
                </a:solidFill>
                <a:latin typeface="+mj-lt"/>
              </a:rPr>
              <a:t>INFERENCE</a:t>
            </a:r>
          </a:p>
          <a:p>
            <a:r>
              <a:rPr lang="en-US" u="sng" dirty="0"/>
              <a:t>Lately the SO2 pollution is decreasing mainly due to these factors</a:t>
            </a:r>
          </a:p>
          <a:p>
            <a:pPr marL="0" indent="0">
              <a:buNone/>
            </a:pPr>
            <a:r>
              <a:rPr lang="en-IN" sz="1500" dirty="0">
                <a:solidFill>
                  <a:srgbClr val="000000"/>
                </a:solidFill>
              </a:rPr>
              <a:t>Due to implementation of strict national fuel quality standards. Due to this government started promoting alternative fuels like Electric vehicles like Tesla ,vehicles that run on Hydrogen.</a:t>
            </a:r>
          </a:p>
          <a:p>
            <a:pPr marL="0" indent="0">
              <a:buNone/>
            </a:pPr>
            <a:r>
              <a:rPr lang="en-IN" sz="1500" dirty="0"/>
              <a:t>In India the main implementations are Bharat Stage emissions protocol(from BS 1-BS 4).Many places have to make electricity production hydropower thus reducing burning of coals.</a:t>
            </a:r>
          </a:p>
          <a:p>
            <a:pPr marL="0" indent="0">
              <a:buNone/>
            </a:pPr>
            <a:endParaRPr lang="en-US" sz="2000" u="sng" dirty="0"/>
          </a:p>
        </p:txBody>
      </p:sp>
    </p:spTree>
    <p:extLst>
      <p:ext uri="{BB962C8B-B14F-4D97-AF65-F5344CB8AC3E}">
        <p14:creationId xmlns:p14="http://schemas.microsoft.com/office/powerpoint/2010/main" val="970911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224A5-122C-425E-8CCA-F74C371E5169}"/>
              </a:ext>
            </a:extLst>
          </p:cNvPr>
          <p:cNvSpPr>
            <a:spLocks noGrp="1"/>
          </p:cNvSpPr>
          <p:nvPr>
            <p:ph type="title"/>
          </p:nvPr>
        </p:nvSpPr>
        <p:spPr>
          <a:xfrm>
            <a:off x="361726" y="189948"/>
            <a:ext cx="10984579" cy="1320800"/>
          </a:xfrm>
        </p:spPr>
        <p:txBody>
          <a:bodyPr/>
          <a:lstStyle/>
          <a:p>
            <a:pPr algn="ctr"/>
            <a:r>
              <a:rPr lang="en-US" dirty="0"/>
              <a:t>PREVIOUS TRENDS</a:t>
            </a:r>
            <a:endParaRPr lang="en-IN" dirty="0"/>
          </a:p>
        </p:txBody>
      </p:sp>
      <p:sp>
        <p:nvSpPr>
          <p:cNvPr id="3" name="Content Placeholder 2">
            <a:extLst>
              <a:ext uri="{FF2B5EF4-FFF2-40B4-BE49-F238E27FC236}">
                <a16:creationId xmlns:a16="http://schemas.microsoft.com/office/drawing/2014/main" id="{7E8E57A8-BFB8-4DE1-AFEB-61D0767AF946}"/>
              </a:ext>
            </a:extLst>
          </p:cNvPr>
          <p:cNvSpPr>
            <a:spLocks noGrp="1"/>
          </p:cNvSpPr>
          <p:nvPr>
            <p:ph idx="1"/>
          </p:nvPr>
        </p:nvSpPr>
        <p:spPr>
          <a:xfrm>
            <a:off x="774989" y="1510748"/>
            <a:ext cx="10158054" cy="4512859"/>
          </a:xfrm>
        </p:spPr>
        <p:txBody>
          <a:bodyPr/>
          <a:lstStyle/>
          <a:p>
            <a:pPr marL="0" indent="0">
              <a:buNone/>
            </a:pPr>
            <a:r>
              <a:rPr lang="en-US" dirty="0"/>
              <a:t> </a:t>
            </a:r>
            <a:endParaRPr lang="en-US" sz="2000" dirty="0"/>
          </a:p>
          <a:p>
            <a:pPr marL="0" indent="0">
              <a:buNone/>
            </a:pPr>
            <a:endParaRPr lang="en-US" sz="2000" dirty="0"/>
          </a:p>
          <a:p>
            <a:pPr marL="0" indent="0">
              <a:buNone/>
            </a:pPr>
            <a:endParaRPr lang="en-US" sz="2000" dirty="0"/>
          </a:p>
          <a:p>
            <a:pPr marL="0" indent="0">
              <a:buNone/>
            </a:pPr>
            <a:endParaRPr lang="en-IN" dirty="0"/>
          </a:p>
        </p:txBody>
      </p:sp>
      <p:pic>
        <p:nvPicPr>
          <p:cNvPr id="4098" name="Picture 2">
            <a:extLst>
              <a:ext uri="{FF2B5EF4-FFF2-40B4-BE49-F238E27FC236}">
                <a16:creationId xmlns:a16="http://schemas.microsoft.com/office/drawing/2014/main" id="{724640E4-5490-40F5-BCC8-87DDF5713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26" y="989901"/>
            <a:ext cx="4524375" cy="34766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AA386C6C-EEB2-4AD2-A536-99D149614C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3596" y="1480439"/>
            <a:ext cx="3619500" cy="2495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2B0A30-46DD-4ACD-AA90-A0DBEEFF1452}"/>
              </a:ext>
            </a:extLst>
          </p:cNvPr>
          <p:cNvSpPr txBox="1"/>
          <p:nvPr/>
        </p:nvSpPr>
        <p:spPr>
          <a:xfrm>
            <a:off x="6404129" y="1158418"/>
            <a:ext cx="3545980" cy="369332"/>
          </a:xfrm>
          <a:prstGeom prst="rect">
            <a:avLst/>
          </a:prstGeom>
          <a:noFill/>
        </p:spPr>
        <p:txBody>
          <a:bodyPr wrap="square" rtlCol="0">
            <a:spAutoFit/>
          </a:bodyPr>
          <a:lstStyle/>
          <a:p>
            <a:r>
              <a:rPr lang="en-IN" dirty="0"/>
              <a:t>SO2 (1980-2019)</a:t>
            </a:r>
            <a:r>
              <a:rPr lang="en-IN" dirty="0" err="1"/>
              <a:t>pmm</a:t>
            </a:r>
            <a:r>
              <a:rPr lang="en-IN" dirty="0"/>
              <a:t>(PYTHON) </a:t>
            </a:r>
          </a:p>
        </p:txBody>
      </p:sp>
      <p:pic>
        <p:nvPicPr>
          <p:cNvPr id="5124" name="Picture 4">
            <a:extLst>
              <a:ext uri="{FF2B5EF4-FFF2-40B4-BE49-F238E27FC236}">
                <a16:creationId xmlns:a16="http://schemas.microsoft.com/office/drawing/2014/main" id="{91288EF3-DEF5-42D1-9293-0935A793C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3596" y="4362450"/>
            <a:ext cx="3781425" cy="2495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97F404D-91D0-466C-A4E8-7D1E58A357F0}"/>
              </a:ext>
            </a:extLst>
          </p:cNvPr>
          <p:cNvSpPr txBox="1"/>
          <p:nvPr/>
        </p:nvSpPr>
        <p:spPr>
          <a:xfrm>
            <a:off x="6331445" y="3975989"/>
            <a:ext cx="3545980" cy="646331"/>
          </a:xfrm>
          <a:prstGeom prst="rect">
            <a:avLst/>
          </a:prstGeom>
          <a:noFill/>
        </p:spPr>
        <p:txBody>
          <a:bodyPr wrap="square" rtlCol="0">
            <a:spAutoFit/>
          </a:bodyPr>
          <a:lstStyle/>
          <a:p>
            <a:r>
              <a:rPr lang="en-US" dirty="0"/>
              <a:t>SO2 Swarm plot(ppm)</a:t>
            </a:r>
          </a:p>
          <a:p>
            <a:endParaRPr lang="en-IN" dirty="0"/>
          </a:p>
        </p:txBody>
      </p:sp>
      <p:sp>
        <p:nvSpPr>
          <p:cNvPr id="5" name="Rectangle 4">
            <a:extLst>
              <a:ext uri="{FF2B5EF4-FFF2-40B4-BE49-F238E27FC236}">
                <a16:creationId xmlns:a16="http://schemas.microsoft.com/office/drawing/2014/main" id="{C9C4C403-F2AF-437C-BFB2-1DB747BF6902}"/>
              </a:ext>
            </a:extLst>
          </p:cNvPr>
          <p:cNvSpPr/>
          <p:nvPr/>
        </p:nvSpPr>
        <p:spPr>
          <a:xfrm>
            <a:off x="381478" y="5266479"/>
            <a:ext cx="5862118" cy="646331"/>
          </a:xfrm>
          <a:prstGeom prst="rect">
            <a:avLst/>
          </a:prstGeom>
        </p:spPr>
        <p:txBody>
          <a:bodyPr wrap="none">
            <a:spAutoFit/>
          </a:bodyPr>
          <a:lstStyle/>
          <a:p>
            <a:r>
              <a:rPr lang="en-IN" dirty="0">
                <a:hlinkClick r:id="rId7">
                  <a:extLst>
                    <a:ext uri="{A12FA001-AC4F-418D-AE19-62706E023703}">
                      <ahyp:hlinkClr xmlns:ahyp="http://schemas.microsoft.com/office/drawing/2018/hyperlinkcolor" val="tx"/>
                    </a:ext>
                  </a:extLst>
                </a:hlinkClick>
              </a:rPr>
              <a:t>Source from</a:t>
            </a:r>
          </a:p>
          <a:p>
            <a:r>
              <a:rPr lang="en-IN" dirty="0">
                <a:solidFill>
                  <a:srgbClr val="99CA3C"/>
                </a:solidFill>
                <a:hlinkClick r:id="rId7">
                  <a:extLst>
                    <a:ext uri="{A12FA001-AC4F-418D-AE19-62706E023703}">
                      <ahyp:hlinkClr xmlns:ahyp="http://schemas.microsoft.com/office/drawing/2018/hyperlinkcolor" val="tx"/>
                    </a:ext>
                  </a:extLst>
                </a:hlinkClick>
              </a:rPr>
              <a:t>https://www.epa.gov/air-trends/sulfur-dioxide-trends</a:t>
            </a:r>
            <a:endParaRPr lang="en-IN" dirty="0"/>
          </a:p>
        </p:txBody>
      </p:sp>
      <p:pic>
        <p:nvPicPr>
          <p:cNvPr id="7" name="This slide show SO2 _2- Olivia - En - US Google Jun-28-2020">
            <a:hlinkClick r:id="" action="ppaction://media"/>
            <a:extLst>
              <a:ext uri="{FF2B5EF4-FFF2-40B4-BE49-F238E27FC236}">
                <a16:creationId xmlns:a16="http://schemas.microsoft.com/office/drawing/2014/main" id="{D3DB4316-7383-4780-BD78-F58360D49A3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496450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6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01435-3405-42D9-910D-E5A1EE1EC428}"/>
              </a:ext>
            </a:extLst>
          </p:cNvPr>
          <p:cNvSpPr>
            <a:spLocks noGrp="1"/>
          </p:cNvSpPr>
          <p:nvPr>
            <p:ph type="title"/>
          </p:nvPr>
        </p:nvSpPr>
        <p:spPr>
          <a:xfrm>
            <a:off x="677334" y="146437"/>
            <a:ext cx="8596668" cy="704295"/>
          </a:xfrm>
        </p:spPr>
        <p:txBody>
          <a:bodyPr/>
          <a:lstStyle/>
          <a:p>
            <a:pPr algn="ctr"/>
            <a:r>
              <a:rPr lang="en-US" dirty="0"/>
              <a:t>FUTURE TRENDS</a:t>
            </a:r>
            <a:endParaRPr lang="en-IN" dirty="0"/>
          </a:p>
        </p:txBody>
      </p:sp>
      <p:sp>
        <p:nvSpPr>
          <p:cNvPr id="16" name="TextBox 15">
            <a:extLst>
              <a:ext uri="{FF2B5EF4-FFF2-40B4-BE49-F238E27FC236}">
                <a16:creationId xmlns:a16="http://schemas.microsoft.com/office/drawing/2014/main" id="{53D65215-9FAC-4989-91AC-206CDE809F23}"/>
              </a:ext>
            </a:extLst>
          </p:cNvPr>
          <p:cNvSpPr txBox="1"/>
          <p:nvPr/>
        </p:nvSpPr>
        <p:spPr>
          <a:xfrm>
            <a:off x="1047619" y="4863016"/>
            <a:ext cx="2592280" cy="369332"/>
          </a:xfrm>
          <a:prstGeom prst="rect">
            <a:avLst/>
          </a:prstGeom>
          <a:noFill/>
        </p:spPr>
        <p:txBody>
          <a:bodyPr wrap="square" rtlCol="0">
            <a:spAutoFit/>
          </a:bodyPr>
          <a:lstStyle/>
          <a:p>
            <a:r>
              <a:rPr lang="en-US" b="1" i="1" u="sng" dirty="0">
                <a:effectLst>
                  <a:outerShdw blurRad="38100" dist="38100" dir="2700000" algn="tl">
                    <a:srgbClr val="000000">
                      <a:alpha val="43137"/>
                    </a:srgbClr>
                  </a:outerShdw>
                </a:effectLst>
                <a:latin typeface="Roboto Mono"/>
              </a:rPr>
              <a:t>Error in the model</a:t>
            </a:r>
            <a:endParaRPr lang="en-IN" b="1" i="1" u="sng" dirty="0">
              <a:effectLst>
                <a:outerShdw blurRad="38100" dist="38100" dir="2700000" algn="tl">
                  <a:srgbClr val="000000">
                    <a:alpha val="43137"/>
                  </a:srgbClr>
                </a:outerShdw>
              </a:effectLst>
              <a:latin typeface="Roboto Mono"/>
            </a:endParaRPr>
          </a:p>
        </p:txBody>
      </p:sp>
      <p:sp>
        <p:nvSpPr>
          <p:cNvPr id="17" name="Content Placeholder 2">
            <a:extLst>
              <a:ext uri="{FF2B5EF4-FFF2-40B4-BE49-F238E27FC236}">
                <a16:creationId xmlns:a16="http://schemas.microsoft.com/office/drawing/2014/main" id="{FBA76494-8D5F-4133-AC26-1C583F4D04E2}"/>
              </a:ext>
            </a:extLst>
          </p:cNvPr>
          <p:cNvSpPr txBox="1">
            <a:spLocks/>
          </p:cNvSpPr>
          <p:nvPr/>
        </p:nvSpPr>
        <p:spPr>
          <a:xfrm>
            <a:off x="677334" y="850732"/>
            <a:ext cx="8596668" cy="58674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IN" sz="2000" dirty="0"/>
          </a:p>
        </p:txBody>
      </p:sp>
      <p:sp>
        <p:nvSpPr>
          <p:cNvPr id="18" name="TextBox 17">
            <a:extLst>
              <a:ext uri="{FF2B5EF4-FFF2-40B4-BE49-F238E27FC236}">
                <a16:creationId xmlns:a16="http://schemas.microsoft.com/office/drawing/2014/main" id="{8A51E182-6A73-4973-B0D9-E7E1FC24F192}"/>
              </a:ext>
            </a:extLst>
          </p:cNvPr>
          <p:cNvSpPr txBox="1"/>
          <p:nvPr/>
        </p:nvSpPr>
        <p:spPr>
          <a:xfrm>
            <a:off x="856928" y="5302973"/>
            <a:ext cx="3565357" cy="83099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FF0000"/>
                </a:solidFill>
                <a:latin typeface="Arial" panose="020B0604020202020204" pitchFamily="34" charset="0"/>
                <a:cs typeface="Arial" panose="020B0604020202020204" pitchFamily="34" charset="0"/>
              </a:rPr>
              <a:t>MAE</a:t>
            </a:r>
            <a:r>
              <a:rPr kumimoji="0" lang="en-US" altLang="en-US" sz="1600" b="1" i="1" u="none" strike="noStrike" cap="none" normalizeH="0" baseline="0" dirty="0">
                <a:ln>
                  <a:noFill/>
                </a:ln>
                <a:solidFill>
                  <a:srgbClr val="000000"/>
                </a:solidFill>
                <a:latin typeface="Arial" panose="020B0604020202020204" pitchFamily="34" charset="0"/>
                <a:cs typeface="Arial" panose="020B0604020202020204" pitchFamily="34" charset="0"/>
              </a:rPr>
              <a:t>: 3.2098110406256866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FF0000"/>
                </a:solidFill>
                <a:latin typeface="Arial" panose="020B0604020202020204" pitchFamily="34" charset="0"/>
                <a:cs typeface="Arial" panose="020B0604020202020204" pitchFamily="34" charset="0"/>
              </a:rPr>
              <a:t>MSE</a:t>
            </a:r>
            <a:r>
              <a:rPr kumimoji="0" lang="en-US" altLang="en-US" sz="1600" b="1" i="1" u="none" strike="noStrike" cap="none" normalizeH="0" baseline="0" dirty="0">
                <a:ln>
                  <a:noFill/>
                </a:ln>
                <a:solidFill>
                  <a:srgbClr val="000000"/>
                </a:solidFill>
                <a:latin typeface="Arial" panose="020B0604020202020204" pitchFamily="34" charset="0"/>
                <a:cs typeface="Arial" panose="020B0604020202020204" pitchFamily="34" charset="0"/>
              </a:rPr>
              <a:t>: 14.601673868540495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FF0000"/>
                </a:solidFill>
                <a:latin typeface="Arial" panose="020B0604020202020204" pitchFamily="34" charset="0"/>
                <a:cs typeface="Arial" panose="020B0604020202020204" pitchFamily="34" charset="0"/>
              </a:rPr>
              <a:t>RMSE</a:t>
            </a:r>
            <a:r>
              <a:rPr kumimoji="0" lang="en-US" altLang="en-US" sz="1600" b="1" i="1" u="none" strike="noStrike" cap="none" normalizeH="0" baseline="0" dirty="0">
                <a:ln>
                  <a:noFill/>
                </a:ln>
                <a:solidFill>
                  <a:srgbClr val="000000"/>
                </a:solidFill>
                <a:latin typeface="Arial" panose="020B0604020202020204" pitchFamily="34" charset="0"/>
                <a:cs typeface="Arial" panose="020B0604020202020204" pitchFamily="34" charset="0"/>
              </a:rPr>
              <a:t>: 3.821213664340231</a:t>
            </a:r>
            <a:r>
              <a:rPr kumimoji="0" lang="en-US" altLang="en-US" sz="1600" b="1" i="1" u="none" strike="noStrike" cap="none" normalizeH="0" baseline="0" dirty="0">
                <a:ln>
                  <a:noFill/>
                </a:ln>
                <a:solidFill>
                  <a:schemeClr val="tx1"/>
                </a:solidFill>
                <a:latin typeface="Arial" panose="020B0604020202020204" pitchFamily="34" charset="0"/>
                <a:cs typeface="Arial" panose="020B0604020202020204" pitchFamily="34" charset="0"/>
              </a:rPr>
              <a:t> </a:t>
            </a:r>
          </a:p>
        </p:txBody>
      </p:sp>
      <p:pic>
        <p:nvPicPr>
          <p:cNvPr id="6148" name="Picture 4">
            <a:extLst>
              <a:ext uri="{FF2B5EF4-FFF2-40B4-BE49-F238E27FC236}">
                <a16:creationId xmlns:a16="http://schemas.microsoft.com/office/drawing/2014/main" id="{77CEA6D8-4EA6-439E-93B0-77DC46B7D88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77282" y="1930994"/>
            <a:ext cx="3692642" cy="255269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69F5769-A48A-4A58-9F35-878E357F0787}"/>
              </a:ext>
            </a:extLst>
          </p:cNvPr>
          <p:cNvSpPr txBox="1"/>
          <p:nvPr/>
        </p:nvSpPr>
        <p:spPr>
          <a:xfrm>
            <a:off x="856928" y="1555027"/>
            <a:ext cx="3692642" cy="369332"/>
          </a:xfrm>
          <a:prstGeom prst="rect">
            <a:avLst/>
          </a:prstGeom>
          <a:noFill/>
        </p:spPr>
        <p:txBody>
          <a:bodyPr wrap="square" rtlCol="0">
            <a:spAutoFit/>
          </a:bodyPr>
          <a:lstStyle/>
          <a:p>
            <a:r>
              <a:rPr lang="en-US" dirty="0"/>
              <a:t>SO2(ppm) from 2020-2040</a:t>
            </a:r>
            <a:endParaRPr lang="en-IN" dirty="0"/>
          </a:p>
        </p:txBody>
      </p:sp>
      <p:pic>
        <p:nvPicPr>
          <p:cNvPr id="1026" name="Picture 2">
            <a:extLst>
              <a:ext uri="{FF2B5EF4-FFF2-40B4-BE49-F238E27FC236}">
                <a16:creationId xmlns:a16="http://schemas.microsoft.com/office/drawing/2014/main" id="{5FDB05DF-9615-49E1-A474-7FA08010BC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109" y="1924359"/>
            <a:ext cx="3771900"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0F37E2-488B-468F-AFE9-A8977B49C0E9}"/>
              </a:ext>
            </a:extLst>
          </p:cNvPr>
          <p:cNvSpPr txBox="1"/>
          <p:nvPr/>
        </p:nvSpPr>
        <p:spPr>
          <a:xfrm>
            <a:off x="6308892" y="1555027"/>
            <a:ext cx="3346116" cy="646331"/>
          </a:xfrm>
          <a:prstGeom prst="rect">
            <a:avLst/>
          </a:prstGeom>
          <a:noFill/>
        </p:spPr>
        <p:txBody>
          <a:bodyPr wrap="square" rtlCol="0">
            <a:spAutoFit/>
          </a:bodyPr>
          <a:lstStyle/>
          <a:p>
            <a:r>
              <a:rPr lang="en-US" dirty="0"/>
              <a:t>SO2(ppm) Swarm Plot</a:t>
            </a:r>
            <a:endParaRPr lang="en-IN" dirty="0"/>
          </a:p>
          <a:p>
            <a:endParaRPr lang="en-IN" dirty="0"/>
          </a:p>
        </p:txBody>
      </p:sp>
      <p:pic>
        <p:nvPicPr>
          <p:cNvPr id="4" name="This slide show SO2 _3- Olivia - En - US Google Jun-28-2020">
            <a:hlinkClick r:id="" action="ppaction://media"/>
            <a:extLst>
              <a:ext uri="{FF2B5EF4-FFF2-40B4-BE49-F238E27FC236}">
                <a16:creationId xmlns:a16="http://schemas.microsoft.com/office/drawing/2014/main" id="{7BE62AF0-8C77-4DB6-A493-23579BF2A2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74066637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458DE6-C635-4FD4-A547-84C2C7811CDE}"/>
              </a:ext>
            </a:extLst>
          </p:cNvPr>
          <p:cNvSpPr>
            <a:spLocks noGrp="1"/>
          </p:cNvSpPr>
          <p:nvPr>
            <p:ph idx="1"/>
          </p:nvPr>
        </p:nvSpPr>
        <p:spPr>
          <a:xfrm>
            <a:off x="677334" y="541539"/>
            <a:ext cx="9931482" cy="5499824"/>
          </a:xfrm>
        </p:spPr>
        <p:txBody>
          <a:bodyPr>
            <a:normAutofit/>
          </a:bodyPr>
          <a:lstStyle/>
          <a:p>
            <a:pPr marL="0" indent="0">
              <a:buNone/>
            </a:pPr>
            <a:r>
              <a:rPr lang="en-US" sz="2400" b="1" i="1" dirty="0">
                <a:effectLst>
                  <a:outerShdw blurRad="38100" dist="38100" dir="2700000" algn="tl">
                    <a:srgbClr val="000000">
                      <a:alpha val="43137"/>
                    </a:srgbClr>
                  </a:outerShdw>
                </a:effectLst>
                <a:latin typeface="Roboto Mono"/>
              </a:rPr>
              <a:t>      Model used to predict the future levels of pollution    </a:t>
            </a:r>
          </a:p>
          <a:p>
            <a:pPr marL="0" indent="0">
              <a:buNone/>
            </a:pPr>
            <a:endParaRPr lang="en-US" sz="2400" b="1" i="1" dirty="0">
              <a:effectLst>
                <a:outerShdw blurRad="38100" dist="38100" dir="2700000" algn="tl">
                  <a:srgbClr val="000000">
                    <a:alpha val="43137"/>
                  </a:srgbClr>
                </a:outerShdw>
              </a:effectLst>
              <a:latin typeface="Roboto Mono"/>
            </a:endParaRPr>
          </a:p>
          <a:p>
            <a:pPr marL="0" indent="0">
              <a:buNone/>
            </a:pPr>
            <a:r>
              <a:rPr lang="en-US" sz="2400" b="1" i="1" dirty="0">
                <a:effectLst>
                  <a:outerShdw blurRad="38100" dist="38100" dir="2700000" algn="tl">
                    <a:srgbClr val="000000">
                      <a:alpha val="43137"/>
                    </a:srgbClr>
                  </a:outerShdw>
                </a:effectLst>
                <a:latin typeface="Roboto Mono"/>
              </a:rPr>
              <a:t> </a:t>
            </a:r>
            <a:endParaRPr lang="en-IN" sz="2400" b="1" i="1" dirty="0">
              <a:effectLst>
                <a:outerShdw blurRad="38100" dist="38100" dir="2700000" algn="tl">
                  <a:srgbClr val="000000">
                    <a:alpha val="43137"/>
                  </a:srgbClr>
                </a:outerShdw>
              </a:effectLst>
              <a:latin typeface="Roboto Mono"/>
            </a:endParaRPr>
          </a:p>
        </p:txBody>
      </p:sp>
      <p:pic>
        <p:nvPicPr>
          <p:cNvPr id="5" name="Picture 4">
            <a:extLst>
              <a:ext uri="{FF2B5EF4-FFF2-40B4-BE49-F238E27FC236}">
                <a16:creationId xmlns:a16="http://schemas.microsoft.com/office/drawing/2014/main" id="{3EE50C8A-4132-4AE5-9D82-BA5FE1608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60" y="1322772"/>
            <a:ext cx="8908203" cy="4853063"/>
          </a:xfrm>
          <a:prstGeom prst="rect">
            <a:avLst/>
          </a:prstGeom>
        </p:spPr>
      </p:pic>
      <p:pic>
        <p:nvPicPr>
          <p:cNvPr id="2" name="We predicted th - Olivia - En - US Google Jun-29-2020">
            <a:hlinkClick r:id="" action="ppaction://media"/>
            <a:extLst>
              <a:ext uri="{FF2B5EF4-FFF2-40B4-BE49-F238E27FC236}">
                <a16:creationId xmlns:a16="http://schemas.microsoft.com/office/drawing/2014/main" id="{B1C91B35-B78A-4993-838A-68834B92B5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133682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64DF73-4EEA-4B46-9C96-39233B7588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9888" y="1"/>
            <a:ext cx="8918575" cy="3986074"/>
          </a:xfrm>
        </p:spPr>
      </p:pic>
      <p:pic>
        <p:nvPicPr>
          <p:cNvPr id="7" name="Picture 6">
            <a:extLst>
              <a:ext uri="{FF2B5EF4-FFF2-40B4-BE49-F238E27FC236}">
                <a16:creationId xmlns:a16="http://schemas.microsoft.com/office/drawing/2014/main" id="{FB6F7F7F-9779-459A-9ED7-D34E66C7C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88" y="3986075"/>
            <a:ext cx="8424909" cy="2645544"/>
          </a:xfrm>
          <a:prstGeom prst="rect">
            <a:avLst/>
          </a:prstGeom>
        </p:spPr>
      </p:pic>
    </p:spTree>
    <p:extLst>
      <p:ext uri="{BB962C8B-B14F-4D97-AF65-F5344CB8AC3E}">
        <p14:creationId xmlns:p14="http://schemas.microsoft.com/office/powerpoint/2010/main" val="324297567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B27067-9CCB-4944-8E5C-2A9974F7D5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022" y="0"/>
            <a:ext cx="10606086" cy="3429000"/>
          </a:xfrm>
        </p:spPr>
      </p:pic>
      <p:pic>
        <p:nvPicPr>
          <p:cNvPr id="7" name="Picture 6">
            <a:extLst>
              <a:ext uri="{FF2B5EF4-FFF2-40B4-BE49-F238E27FC236}">
                <a16:creationId xmlns:a16="http://schemas.microsoft.com/office/drawing/2014/main" id="{D3C8B536-0DF1-4405-B963-899A9DB13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21" y="3002872"/>
            <a:ext cx="10606087" cy="3334674"/>
          </a:xfrm>
          <a:prstGeom prst="rect">
            <a:avLst/>
          </a:prstGeom>
        </p:spPr>
      </p:pic>
    </p:spTree>
    <p:extLst>
      <p:ext uri="{BB962C8B-B14F-4D97-AF65-F5344CB8AC3E}">
        <p14:creationId xmlns:p14="http://schemas.microsoft.com/office/powerpoint/2010/main" val="30352139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F1E7897-D836-41A6-8E71-EA69D0B1AB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102" y="1"/>
            <a:ext cx="10215562" cy="3506680"/>
          </a:xfrm>
        </p:spPr>
      </p:pic>
      <p:pic>
        <p:nvPicPr>
          <p:cNvPr id="7" name="Picture 6">
            <a:extLst>
              <a:ext uri="{FF2B5EF4-FFF2-40B4-BE49-F238E27FC236}">
                <a16:creationId xmlns:a16="http://schemas.microsoft.com/office/drawing/2014/main" id="{B8FF0D08-52D5-40F3-B725-CA8980F6D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6681"/>
            <a:ext cx="10440664" cy="3142694"/>
          </a:xfrm>
          <a:prstGeom prst="rect">
            <a:avLst/>
          </a:prstGeom>
        </p:spPr>
      </p:pic>
    </p:spTree>
    <p:extLst>
      <p:ext uri="{BB962C8B-B14F-4D97-AF65-F5344CB8AC3E}">
        <p14:creationId xmlns:p14="http://schemas.microsoft.com/office/powerpoint/2010/main" val="117601473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80D4C6-559A-4E3D-ADE3-6DF508F878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23362" cy="3564409"/>
          </a:xfrm>
        </p:spPr>
      </p:pic>
      <p:pic>
        <p:nvPicPr>
          <p:cNvPr id="7" name="Picture 6">
            <a:extLst>
              <a:ext uri="{FF2B5EF4-FFF2-40B4-BE49-F238E27FC236}">
                <a16:creationId xmlns:a16="http://schemas.microsoft.com/office/drawing/2014/main" id="{EEF37DC2-386A-4AE9-97AE-1D0FF5046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64408"/>
            <a:ext cx="9123362" cy="3058333"/>
          </a:xfrm>
          <a:prstGeom prst="rect">
            <a:avLst/>
          </a:prstGeom>
        </p:spPr>
      </p:pic>
    </p:spTree>
    <p:extLst>
      <p:ext uri="{BB962C8B-B14F-4D97-AF65-F5344CB8AC3E}">
        <p14:creationId xmlns:p14="http://schemas.microsoft.com/office/powerpoint/2010/main" val="248879678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0A87A-A167-1344-BED3-4E1A5FA83CBF}"/>
              </a:ext>
            </a:extLst>
          </p:cNvPr>
          <p:cNvSpPr>
            <a:spLocks noGrp="1"/>
          </p:cNvSpPr>
          <p:nvPr>
            <p:ph type="title"/>
          </p:nvPr>
        </p:nvSpPr>
        <p:spPr>
          <a:xfrm>
            <a:off x="558064" y="212035"/>
            <a:ext cx="8596668" cy="1320800"/>
          </a:xfrm>
        </p:spPr>
        <p:txBody>
          <a:bodyPr/>
          <a:lstStyle/>
          <a:p>
            <a:r>
              <a:rPr lang="en-US" dirty="0"/>
              <a:t>POLLUTANT 1: OZONE</a:t>
            </a:r>
          </a:p>
        </p:txBody>
      </p:sp>
      <p:sp>
        <p:nvSpPr>
          <p:cNvPr id="3" name="Subtitle 2">
            <a:extLst>
              <a:ext uri="{FF2B5EF4-FFF2-40B4-BE49-F238E27FC236}">
                <a16:creationId xmlns:a16="http://schemas.microsoft.com/office/drawing/2014/main" id="{1423AE49-8F5F-9746-88FB-3EC675701C64}"/>
              </a:ext>
            </a:extLst>
          </p:cNvPr>
          <p:cNvSpPr>
            <a:spLocks noGrp="1"/>
          </p:cNvSpPr>
          <p:nvPr>
            <p:ph idx="1"/>
          </p:nvPr>
        </p:nvSpPr>
        <p:spPr>
          <a:xfrm>
            <a:off x="558064" y="872435"/>
            <a:ext cx="6690875" cy="5588000"/>
          </a:xfrm>
        </p:spPr>
        <p:txBody>
          <a:bodyPr>
            <a:normAutofit fontScale="92500" lnSpcReduction="10000"/>
          </a:bodyPr>
          <a:lstStyle/>
          <a:p>
            <a:r>
              <a:rPr lang="en-US" sz="1500" b="1" u="sng" dirty="0">
                <a:solidFill>
                  <a:srgbClr val="3C4043"/>
                </a:solidFill>
                <a:latin typeface="Roboto" panose="02000000000000000000" pitchFamily="2" charset="0"/>
              </a:rPr>
              <a:t>What is ozone?:</a:t>
            </a:r>
            <a:r>
              <a:rPr lang="en-GB" sz="1300" b="0" i="0" dirty="0">
                <a:solidFill>
                  <a:srgbClr val="3C4043"/>
                </a:solidFill>
                <a:effectLst/>
                <a:latin typeface="Roboto" panose="02000000000000000000" pitchFamily="2" charset="0"/>
              </a:rPr>
              <a:t>Ozone, or trioxygen, is an inorganic molecule with the chemical formula O ₃. It is a pale blue gas with a distinctively pungent smell. </a:t>
            </a:r>
          </a:p>
          <a:p>
            <a:r>
              <a:rPr lang="en-US" sz="1500" b="1" u="sng" dirty="0"/>
              <a:t>Sources of ozone :</a:t>
            </a:r>
            <a:r>
              <a:rPr lang="en-GB" sz="1300" b="0" i="0" dirty="0">
                <a:solidFill>
                  <a:srgbClr val="3C4043"/>
                </a:solidFill>
                <a:effectLst/>
                <a:latin typeface="Roboto" panose="02000000000000000000" pitchFamily="2" charset="0"/>
              </a:rPr>
              <a:t>In the Earth's lower atmosphere, near ground level, </a:t>
            </a:r>
            <a:r>
              <a:rPr lang="en-GB" sz="1300" b="1" i="0" dirty="0">
                <a:solidFill>
                  <a:srgbClr val="3C4043"/>
                </a:solidFill>
                <a:effectLst/>
                <a:latin typeface="Roboto" panose="02000000000000000000" pitchFamily="2" charset="0"/>
              </a:rPr>
              <a:t>ozone</a:t>
            </a:r>
            <a:r>
              <a:rPr lang="en-GB" sz="1300" b="0" i="0" dirty="0">
                <a:solidFill>
                  <a:srgbClr val="3C4043"/>
                </a:solidFill>
                <a:effectLst/>
                <a:latin typeface="Roboto" panose="02000000000000000000" pitchFamily="2" charset="0"/>
              </a:rPr>
              <a:t> is formed when </a:t>
            </a:r>
            <a:r>
              <a:rPr lang="en-GB" sz="1300" b="1" i="0" dirty="0">
                <a:solidFill>
                  <a:srgbClr val="3C4043"/>
                </a:solidFill>
                <a:effectLst/>
                <a:latin typeface="Roboto" panose="02000000000000000000" pitchFamily="2" charset="0"/>
              </a:rPr>
              <a:t>pollutants</a:t>
            </a:r>
            <a:r>
              <a:rPr lang="en-GB" sz="1300" b="0" i="0" dirty="0">
                <a:solidFill>
                  <a:srgbClr val="3C4043"/>
                </a:solidFill>
                <a:effectLst/>
                <a:latin typeface="Roboto" panose="02000000000000000000" pitchFamily="2" charset="0"/>
              </a:rPr>
              <a:t> emitted by cars, power plants</a:t>
            </a:r>
            <a:r>
              <a:rPr lang="en-GB" sz="1300" dirty="0">
                <a:solidFill>
                  <a:srgbClr val="3C4043"/>
                </a:solidFill>
                <a:latin typeface="Roboto" panose="02000000000000000000" pitchFamily="2" charset="0"/>
              </a:rPr>
              <a:t> </a:t>
            </a:r>
            <a:r>
              <a:rPr lang="en-GB" sz="1300" b="0" i="0" dirty="0">
                <a:solidFill>
                  <a:srgbClr val="3C4043"/>
                </a:solidFill>
                <a:effectLst/>
                <a:latin typeface="Roboto" panose="02000000000000000000" pitchFamily="2" charset="0"/>
              </a:rPr>
              <a:t>and other </a:t>
            </a:r>
            <a:r>
              <a:rPr lang="en-GB" sz="1300" b="1" i="0" dirty="0">
                <a:solidFill>
                  <a:srgbClr val="3C4043"/>
                </a:solidFill>
                <a:effectLst/>
                <a:latin typeface="Roboto" panose="02000000000000000000" pitchFamily="2" charset="0"/>
              </a:rPr>
              <a:t>sources</a:t>
            </a:r>
            <a:r>
              <a:rPr lang="en-GB" sz="1300" b="0" i="0" dirty="0">
                <a:solidFill>
                  <a:srgbClr val="3C4043"/>
                </a:solidFill>
                <a:effectLst/>
                <a:latin typeface="Roboto" panose="02000000000000000000" pitchFamily="2" charset="0"/>
              </a:rPr>
              <a:t> react chemically in the presence of sunlight. </a:t>
            </a:r>
            <a:r>
              <a:rPr lang="en-GB" sz="1300" b="1" i="0" dirty="0">
                <a:solidFill>
                  <a:srgbClr val="3C4043"/>
                </a:solidFill>
                <a:effectLst/>
                <a:latin typeface="Roboto" panose="02000000000000000000" pitchFamily="2" charset="0"/>
              </a:rPr>
              <a:t>Ozone</a:t>
            </a:r>
            <a:r>
              <a:rPr lang="en-GB" sz="1300" b="0" i="0" dirty="0">
                <a:solidFill>
                  <a:srgbClr val="3C4043"/>
                </a:solidFill>
                <a:effectLst/>
                <a:latin typeface="Roboto" panose="02000000000000000000" pitchFamily="2" charset="0"/>
              </a:rPr>
              <a:t> at ground level is a harmful air pollutant.</a:t>
            </a:r>
          </a:p>
          <a:p>
            <a:r>
              <a:rPr lang="en-US" sz="1500" b="1" u="sng" dirty="0"/>
              <a:t>Natural Formation:</a:t>
            </a:r>
            <a:r>
              <a:rPr lang="en-GB" sz="1300" dirty="0">
                <a:solidFill>
                  <a:srgbClr val="000000"/>
                </a:solidFill>
                <a:latin typeface="Roboto" panose="02000000000000000000"/>
              </a:rPr>
              <a:t>Naturally it is formed through the interactions of solar ultraviolet (UV) radiation with molecular oxygen O2. It reduces the harmful UV radiation reaching the Earth's surface.</a:t>
            </a:r>
            <a:endParaRPr lang="en-US" sz="1300" dirty="0">
              <a:solidFill>
                <a:srgbClr val="000000"/>
              </a:solidFill>
              <a:latin typeface="Roboto" panose="02000000000000000000"/>
            </a:endParaRPr>
          </a:p>
          <a:p>
            <a:r>
              <a:rPr lang="en-US" sz="1500" b="1" u="sng" dirty="0"/>
              <a:t>Types of ozone</a:t>
            </a:r>
          </a:p>
          <a:p>
            <a:r>
              <a:rPr lang="en-US" sz="1300" i="1" dirty="0"/>
              <a:t>Good Ozone :</a:t>
            </a:r>
            <a:r>
              <a:rPr lang="en-US" sz="1300" dirty="0"/>
              <a:t> </a:t>
            </a:r>
            <a:r>
              <a:rPr lang="en-GB" sz="1300" dirty="0">
                <a:solidFill>
                  <a:srgbClr val="000000"/>
                </a:solidFill>
                <a:latin typeface="PT Serif"/>
              </a:rPr>
              <a:t>Occurs naturally in the upper atmosphere of the Earth and is also</a:t>
            </a:r>
            <a:r>
              <a:rPr lang="en-US" sz="1300" dirty="0">
                <a:solidFill>
                  <a:srgbClr val="000000"/>
                </a:solidFill>
                <a:latin typeface="PT Serif"/>
              </a:rPr>
              <a:t> </a:t>
            </a:r>
            <a:r>
              <a:rPr lang="en-GB" sz="1300" dirty="0">
                <a:solidFill>
                  <a:srgbClr val="000000"/>
                </a:solidFill>
                <a:latin typeface="PT Serif"/>
              </a:rPr>
              <a:t>known as </a:t>
            </a:r>
            <a:r>
              <a:rPr lang="en-GB" sz="1300" i="1" dirty="0">
                <a:solidFill>
                  <a:srgbClr val="000000"/>
                </a:solidFill>
                <a:latin typeface="PT Serif"/>
              </a:rPr>
              <a:t>stratospheric ozone</a:t>
            </a:r>
            <a:r>
              <a:rPr lang="en-GB" sz="1300" dirty="0">
                <a:solidFill>
                  <a:srgbClr val="000000"/>
                </a:solidFill>
                <a:latin typeface="PT Serif"/>
              </a:rPr>
              <a:t>. Here, it forms protective shields which protect us</a:t>
            </a:r>
            <a:r>
              <a:rPr lang="en-US" sz="1300" dirty="0">
                <a:solidFill>
                  <a:srgbClr val="000000"/>
                </a:solidFill>
                <a:latin typeface="PT Serif"/>
              </a:rPr>
              <a:t> </a:t>
            </a:r>
            <a:r>
              <a:rPr lang="en-GB" sz="1300" dirty="0">
                <a:solidFill>
                  <a:srgbClr val="000000"/>
                </a:solidFill>
                <a:latin typeface="PT Serif"/>
              </a:rPr>
              <a:t>from sun's harmful UV radiations. Due to various manmade chemicals it is partially destroyed and causes hole in the ozone.</a:t>
            </a:r>
            <a:endParaRPr lang="en-US" sz="1300" dirty="0">
              <a:solidFill>
                <a:srgbClr val="000000"/>
              </a:solidFill>
              <a:latin typeface="PT Serif"/>
            </a:endParaRPr>
          </a:p>
          <a:p>
            <a:r>
              <a:rPr lang="en-US" sz="1300" i="1" dirty="0">
                <a:solidFill>
                  <a:srgbClr val="000000"/>
                </a:solidFill>
                <a:latin typeface="PT Serif"/>
              </a:rPr>
              <a:t>Bad Ozone : </a:t>
            </a:r>
            <a:r>
              <a:rPr lang="en-GB" sz="1300" dirty="0">
                <a:solidFill>
                  <a:srgbClr val="000000"/>
                </a:solidFill>
                <a:latin typeface="PT Serif"/>
              </a:rPr>
              <a:t>It is ground level ozone which is not directly emitted into the air and is known as </a:t>
            </a:r>
            <a:r>
              <a:rPr lang="en-GB" sz="1300" i="1" dirty="0">
                <a:solidFill>
                  <a:srgbClr val="000000"/>
                </a:solidFill>
                <a:latin typeface="PT Serif"/>
              </a:rPr>
              <a:t>Tropospheric ozone. </a:t>
            </a:r>
            <a:r>
              <a:rPr lang="en-GB" sz="1300" dirty="0">
                <a:solidFill>
                  <a:srgbClr val="000000"/>
                </a:solidFill>
                <a:latin typeface="PT Serif"/>
              </a:rPr>
              <a:t>This happens when the pollutants are emitted by cars, power plants, industrial boilers; chemical plants etc. and these chemicals react in the presence of sunlight.</a:t>
            </a:r>
          </a:p>
          <a:p>
            <a:r>
              <a:rPr lang="en-US" sz="1500" b="1" u="sng" dirty="0"/>
              <a:t>Effects on health and environment </a:t>
            </a:r>
          </a:p>
          <a:p>
            <a:r>
              <a:rPr lang="en-US" sz="1300" dirty="0">
                <a:solidFill>
                  <a:srgbClr val="000000"/>
                </a:solidFill>
                <a:latin typeface="PT Serif"/>
              </a:rPr>
              <a:t>Br</a:t>
            </a:r>
            <a:r>
              <a:rPr lang="en-GB" sz="1300" dirty="0">
                <a:solidFill>
                  <a:srgbClr val="000000"/>
                </a:solidFill>
                <a:latin typeface="PT Serif"/>
              </a:rPr>
              <a:t>eathing ozone can cause chest pain, coughing, throat irritation and airway inflammation.</a:t>
            </a:r>
          </a:p>
          <a:p>
            <a:r>
              <a:rPr lang="en-US" sz="1300" dirty="0">
                <a:solidFill>
                  <a:srgbClr val="000000"/>
                </a:solidFill>
                <a:latin typeface="PT Serif"/>
              </a:rPr>
              <a:t>I</a:t>
            </a:r>
            <a:r>
              <a:rPr lang="en-GB" sz="1300" dirty="0">
                <a:solidFill>
                  <a:srgbClr val="000000"/>
                </a:solidFill>
                <a:latin typeface="PT Serif"/>
              </a:rPr>
              <a:t>ncreases the risk of respiratory infection and susceptibility to pulmonary inflammation (COPD).</a:t>
            </a:r>
          </a:p>
          <a:p>
            <a:r>
              <a:rPr lang="en-US" sz="1300" dirty="0">
                <a:solidFill>
                  <a:srgbClr val="000000"/>
                </a:solidFill>
                <a:latin typeface="PT Serif"/>
              </a:rPr>
              <a:t>O</a:t>
            </a:r>
            <a:r>
              <a:rPr lang="en-GB" sz="1300" dirty="0">
                <a:solidFill>
                  <a:srgbClr val="000000"/>
                </a:solidFill>
                <a:latin typeface="PT Serif"/>
              </a:rPr>
              <a:t>zone causes harm to vegetation and ecosystems including forests, parks, wildlife refuges etc</a:t>
            </a:r>
            <a:r>
              <a:rPr lang="en-GB" sz="1400" dirty="0">
                <a:solidFill>
                  <a:srgbClr val="000000"/>
                </a:solidFill>
                <a:latin typeface="PT Serif"/>
              </a:rPr>
              <a:t>.</a:t>
            </a:r>
          </a:p>
          <a:p>
            <a:endParaRPr lang="en-US" sz="1400" b="1" dirty="0"/>
          </a:p>
        </p:txBody>
      </p:sp>
      <p:sp>
        <p:nvSpPr>
          <p:cNvPr id="4" name="Rectangle 3">
            <a:extLst>
              <a:ext uri="{FF2B5EF4-FFF2-40B4-BE49-F238E27FC236}">
                <a16:creationId xmlns:a16="http://schemas.microsoft.com/office/drawing/2014/main" id="{0594BDA4-C88B-4202-88B7-77803E86BED3}"/>
              </a:ext>
            </a:extLst>
          </p:cNvPr>
          <p:cNvSpPr/>
          <p:nvPr/>
        </p:nvSpPr>
        <p:spPr>
          <a:xfrm>
            <a:off x="7779026" y="872435"/>
            <a:ext cx="3246783" cy="4955203"/>
          </a:xfrm>
          <a:prstGeom prst="rect">
            <a:avLst/>
          </a:prstGeom>
        </p:spPr>
        <p:txBody>
          <a:bodyPr wrap="square">
            <a:spAutoFit/>
          </a:bodyPr>
          <a:lstStyle/>
          <a:p>
            <a:r>
              <a:rPr lang="en-US" b="1" u="sng" dirty="0"/>
              <a:t>Actions to reduce air pollution due to ozone</a:t>
            </a:r>
          </a:p>
          <a:p>
            <a:r>
              <a:rPr lang="en-GB" sz="1400" dirty="0">
                <a:solidFill>
                  <a:srgbClr val="212121"/>
                </a:solidFill>
                <a:latin typeface="Source Sans Pro" panose="02000000000000000000" pitchFamily="2" charset="0"/>
              </a:rPr>
              <a:t>Conserve energy - at home, at work, everywhere.</a:t>
            </a:r>
          </a:p>
          <a:p>
            <a:r>
              <a:rPr lang="en-GB" sz="1400" dirty="0">
                <a:solidFill>
                  <a:srgbClr val="212121"/>
                </a:solidFill>
                <a:latin typeface="Source Sans Pro" panose="02000000000000000000" pitchFamily="2" charset="0"/>
              </a:rPr>
              <a:t>Look for the ENERGY STAR label when buying home or office equipment.</a:t>
            </a:r>
          </a:p>
          <a:p>
            <a:r>
              <a:rPr lang="en-GB" sz="1400" dirty="0">
                <a:solidFill>
                  <a:srgbClr val="212121"/>
                </a:solidFill>
                <a:latin typeface="Source Sans Pro" panose="02000000000000000000" pitchFamily="2" charset="0"/>
              </a:rPr>
              <a:t>Carpool, use public transportation, bike, or walk whenever possible.</a:t>
            </a:r>
          </a:p>
          <a:p>
            <a:r>
              <a:rPr lang="en-GB" sz="1400" dirty="0">
                <a:solidFill>
                  <a:srgbClr val="212121"/>
                </a:solidFill>
                <a:latin typeface="Source Sans Pro" panose="02000000000000000000" pitchFamily="2" charset="0"/>
              </a:rPr>
              <a:t>Follow gasoline refueling instructions for efficient vapor recovery, being careful not to spill fuel and always tightening your gas cap securely.</a:t>
            </a:r>
          </a:p>
          <a:p>
            <a:r>
              <a:rPr lang="en-GB" sz="1400" dirty="0">
                <a:solidFill>
                  <a:srgbClr val="212121"/>
                </a:solidFill>
                <a:latin typeface="Source Sans Pro" panose="02000000000000000000" pitchFamily="2" charset="0"/>
              </a:rPr>
              <a:t>Consider purchasing portable gasoline containers labelled “spill-proof,” where available.</a:t>
            </a:r>
          </a:p>
          <a:p>
            <a:r>
              <a:rPr lang="en-GB" sz="1400" dirty="0">
                <a:solidFill>
                  <a:srgbClr val="212121"/>
                </a:solidFill>
                <a:latin typeface="Source Sans Pro" panose="02000000000000000000" pitchFamily="2" charset="0"/>
              </a:rPr>
              <a:t>Keep car, boat, and other engines properly tuned.</a:t>
            </a:r>
          </a:p>
          <a:p>
            <a:r>
              <a:rPr lang="en-GB" sz="1400" dirty="0">
                <a:solidFill>
                  <a:srgbClr val="212121"/>
                </a:solidFill>
                <a:latin typeface="Source Sans Pro" panose="02000000000000000000" pitchFamily="2" charset="0"/>
              </a:rPr>
              <a:t>Be sure your tires are properly inflated.</a:t>
            </a:r>
          </a:p>
          <a:p>
            <a:r>
              <a:rPr lang="en-GB" sz="1400" dirty="0">
                <a:solidFill>
                  <a:srgbClr val="212121"/>
                </a:solidFill>
                <a:latin typeface="Source Sans Pro" panose="02000000000000000000" pitchFamily="2" charset="0"/>
              </a:rPr>
              <a:t>Use environmentally safe paints and cleaning products whenever possible.</a:t>
            </a:r>
          </a:p>
          <a:p>
            <a:r>
              <a:rPr lang="en-GB" sz="1400" dirty="0">
                <a:solidFill>
                  <a:srgbClr val="212121"/>
                </a:solidFill>
                <a:latin typeface="Source Sans Pro" panose="02000000000000000000" pitchFamily="2" charset="0"/>
              </a:rPr>
              <a:t>Mulch or compost leaves and yard waste.</a:t>
            </a:r>
          </a:p>
          <a:p>
            <a:r>
              <a:rPr lang="en-GB" sz="1400" dirty="0">
                <a:solidFill>
                  <a:srgbClr val="212121"/>
                </a:solidFill>
                <a:latin typeface="Source Sans Pro" panose="02000000000000000000" pitchFamily="2" charset="0"/>
              </a:rPr>
              <a:t>Consider using gas logs instead of wood.</a:t>
            </a:r>
          </a:p>
        </p:txBody>
      </p:sp>
      <p:pic>
        <p:nvPicPr>
          <p:cNvPr id="5" name="Ozone (O3) is a - Olivia - En - US Google Jun-28-2020">
            <a:hlinkClick r:id="" action="ppaction://media"/>
            <a:extLst>
              <a:ext uri="{FF2B5EF4-FFF2-40B4-BE49-F238E27FC236}">
                <a16:creationId xmlns:a16="http://schemas.microsoft.com/office/drawing/2014/main" id="{E84CE8A1-8D7A-49C9-A1FE-1ED09491C0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12091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83223A-B3EF-4CB3-87CF-D45822CA34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 y="-123109"/>
            <a:ext cx="9140825" cy="3552109"/>
          </a:xfrm>
        </p:spPr>
      </p:pic>
      <p:pic>
        <p:nvPicPr>
          <p:cNvPr id="7" name="Picture 6">
            <a:extLst>
              <a:ext uri="{FF2B5EF4-FFF2-40B4-BE49-F238E27FC236}">
                <a16:creationId xmlns:a16="http://schemas.microsoft.com/office/drawing/2014/main" id="{F95FE815-6100-4477-BBCA-0F10F7EFA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52109"/>
            <a:ext cx="9140825" cy="3182782"/>
          </a:xfrm>
          <a:prstGeom prst="rect">
            <a:avLst/>
          </a:prstGeom>
        </p:spPr>
      </p:pic>
      <p:sp>
        <p:nvSpPr>
          <p:cNvPr id="2" name="Rectangle 1">
            <a:extLst>
              <a:ext uri="{FF2B5EF4-FFF2-40B4-BE49-F238E27FC236}">
                <a16:creationId xmlns:a16="http://schemas.microsoft.com/office/drawing/2014/main" id="{7B10F6C3-38E5-4CAD-AEF7-44851A355D31}"/>
              </a:ext>
            </a:extLst>
          </p:cNvPr>
          <p:cNvSpPr/>
          <p:nvPr/>
        </p:nvSpPr>
        <p:spPr>
          <a:xfrm>
            <a:off x="9140823" y="2628779"/>
            <a:ext cx="3051177" cy="1754326"/>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Thank you…</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878619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98CA6-5742-445A-9F81-F44B38FFB323}"/>
              </a:ext>
            </a:extLst>
          </p:cNvPr>
          <p:cNvSpPr>
            <a:spLocks noGrp="1"/>
          </p:cNvSpPr>
          <p:nvPr>
            <p:ph type="title"/>
          </p:nvPr>
        </p:nvSpPr>
        <p:spPr>
          <a:xfrm>
            <a:off x="800277" y="205478"/>
            <a:ext cx="8596668" cy="793073"/>
          </a:xfrm>
        </p:spPr>
        <p:txBody>
          <a:bodyPr>
            <a:normAutofit fontScale="90000"/>
          </a:bodyPr>
          <a:lstStyle/>
          <a:p>
            <a:pPr algn="ctr"/>
            <a:r>
              <a:rPr lang="en-US" dirty="0"/>
              <a:t>PREVIOUS TREND</a:t>
            </a:r>
            <a:br>
              <a:rPr lang="en-US" dirty="0"/>
            </a:br>
            <a:br>
              <a:rPr lang="en-US" dirty="0"/>
            </a:br>
            <a:endParaRPr lang="en-IN" dirty="0"/>
          </a:p>
        </p:txBody>
      </p:sp>
      <p:pic>
        <p:nvPicPr>
          <p:cNvPr id="2050" name="Picture 2">
            <a:extLst>
              <a:ext uri="{FF2B5EF4-FFF2-40B4-BE49-F238E27FC236}">
                <a16:creationId xmlns:a16="http://schemas.microsoft.com/office/drawing/2014/main" id="{6DF2C455-217A-4EAF-BE59-490C3F277CF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27584" y="998551"/>
            <a:ext cx="4523809" cy="34761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CE838F-1E1E-48B7-9C9A-E3A016059FE5}"/>
              </a:ext>
            </a:extLst>
          </p:cNvPr>
          <p:cNvSpPr txBox="1"/>
          <p:nvPr/>
        </p:nvSpPr>
        <p:spPr>
          <a:xfrm>
            <a:off x="6231055" y="726682"/>
            <a:ext cx="4381527" cy="923330"/>
          </a:xfrm>
          <a:prstGeom prst="rect">
            <a:avLst/>
          </a:prstGeom>
          <a:noFill/>
        </p:spPr>
        <p:txBody>
          <a:bodyPr wrap="square" rtlCol="0">
            <a:spAutoFit/>
          </a:bodyPr>
          <a:lstStyle/>
          <a:p>
            <a:endParaRPr lang="en-US" dirty="0"/>
          </a:p>
          <a:p>
            <a:r>
              <a:rPr lang="en-IN" dirty="0"/>
              <a:t>Ozone (1980-2019)</a:t>
            </a:r>
            <a:r>
              <a:rPr lang="en-IN" dirty="0" err="1"/>
              <a:t>pmm</a:t>
            </a:r>
            <a:r>
              <a:rPr lang="en-IN" dirty="0"/>
              <a:t>(PYTHON)</a:t>
            </a:r>
          </a:p>
          <a:p>
            <a:endParaRPr lang="en-IN" dirty="0"/>
          </a:p>
        </p:txBody>
      </p:sp>
      <p:pic>
        <p:nvPicPr>
          <p:cNvPr id="1030" name="Picture 6">
            <a:extLst>
              <a:ext uri="{FF2B5EF4-FFF2-40B4-BE49-F238E27FC236}">
                <a16:creationId xmlns:a16="http://schemas.microsoft.com/office/drawing/2014/main" id="{B9CB90B9-C716-47DF-8ED6-6FFE2A8B7D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1055" y="1378143"/>
            <a:ext cx="36480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FE075C0-5FE4-4EA8-A52D-DF63CB7A20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6754" y="4362450"/>
            <a:ext cx="3876675" cy="2495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0E5A49-BD9C-41D0-84C2-CF7807F2047D}"/>
              </a:ext>
            </a:extLst>
          </p:cNvPr>
          <p:cNvSpPr txBox="1"/>
          <p:nvPr/>
        </p:nvSpPr>
        <p:spPr>
          <a:xfrm>
            <a:off x="6231055" y="3885465"/>
            <a:ext cx="2703414" cy="646331"/>
          </a:xfrm>
          <a:prstGeom prst="rect">
            <a:avLst/>
          </a:prstGeom>
          <a:noFill/>
        </p:spPr>
        <p:txBody>
          <a:bodyPr wrap="square" rtlCol="0">
            <a:spAutoFit/>
          </a:bodyPr>
          <a:lstStyle/>
          <a:p>
            <a:r>
              <a:rPr lang="en-US" dirty="0"/>
              <a:t>Ozone Swarm plot(ppm)</a:t>
            </a:r>
          </a:p>
          <a:p>
            <a:endParaRPr lang="en-IN" dirty="0"/>
          </a:p>
        </p:txBody>
      </p:sp>
      <p:sp>
        <p:nvSpPr>
          <p:cNvPr id="3" name="Rectangle 2">
            <a:extLst>
              <a:ext uri="{FF2B5EF4-FFF2-40B4-BE49-F238E27FC236}">
                <a16:creationId xmlns:a16="http://schemas.microsoft.com/office/drawing/2014/main" id="{260C8CE4-4C19-4D3A-B6FD-2395AB09F9E4}"/>
              </a:ext>
            </a:extLst>
          </p:cNvPr>
          <p:cNvSpPr/>
          <p:nvPr/>
        </p:nvSpPr>
        <p:spPr>
          <a:xfrm>
            <a:off x="678107" y="5490117"/>
            <a:ext cx="5044586" cy="646331"/>
          </a:xfrm>
          <a:prstGeom prst="rect">
            <a:avLst/>
          </a:prstGeom>
        </p:spPr>
        <p:txBody>
          <a:bodyPr wrap="none">
            <a:spAutoFit/>
          </a:bodyPr>
          <a:lstStyle/>
          <a:p>
            <a:r>
              <a:rPr lang="en-IN" dirty="0">
                <a:hlinkClick r:id="rId7">
                  <a:extLst>
                    <a:ext uri="{A12FA001-AC4F-418D-AE19-62706E023703}">
                      <ahyp:hlinkClr xmlns:ahyp="http://schemas.microsoft.com/office/drawing/2018/hyperlinkcolor" val="tx"/>
                    </a:ext>
                  </a:extLst>
                </a:hlinkClick>
              </a:rPr>
              <a:t>Source from</a:t>
            </a:r>
          </a:p>
          <a:p>
            <a:r>
              <a:rPr lang="en-IN" dirty="0">
                <a:solidFill>
                  <a:srgbClr val="99CA3C"/>
                </a:solidFill>
                <a:hlinkClick r:id="rId7">
                  <a:extLst>
                    <a:ext uri="{A12FA001-AC4F-418D-AE19-62706E023703}">
                      <ahyp:hlinkClr xmlns:ahyp="http://schemas.microsoft.com/office/drawing/2018/hyperlinkcolor" val="tx"/>
                    </a:ext>
                  </a:extLst>
                </a:hlinkClick>
              </a:rPr>
              <a:t>https://www.epa.gov/air-trends/ozone-trends</a:t>
            </a:r>
            <a:endParaRPr lang="en-IN" dirty="0"/>
          </a:p>
        </p:txBody>
      </p:sp>
      <p:pic>
        <p:nvPicPr>
          <p:cNvPr id="6" name="This slide show O3_2- Olivia - En - US Google Jun-28-2020">
            <a:hlinkClick r:id="" action="ppaction://media"/>
            <a:extLst>
              <a:ext uri="{FF2B5EF4-FFF2-40B4-BE49-F238E27FC236}">
                <a16:creationId xmlns:a16="http://schemas.microsoft.com/office/drawing/2014/main" id="{FA6E0838-51FC-49D5-B1E7-AAAFEA1FC52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977844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13CF-E33B-41ED-9355-44582B68E85E}"/>
              </a:ext>
            </a:extLst>
          </p:cNvPr>
          <p:cNvSpPr>
            <a:spLocks noGrp="1"/>
          </p:cNvSpPr>
          <p:nvPr>
            <p:ph type="title"/>
          </p:nvPr>
        </p:nvSpPr>
        <p:spPr>
          <a:xfrm>
            <a:off x="579680" y="582967"/>
            <a:ext cx="8596668" cy="1320800"/>
          </a:xfrm>
        </p:spPr>
        <p:txBody>
          <a:bodyPr/>
          <a:lstStyle/>
          <a:p>
            <a:pPr algn="ctr"/>
            <a:r>
              <a:rPr lang="en-US" dirty="0"/>
              <a:t>FUTURE TREND</a:t>
            </a:r>
            <a:endParaRPr lang="en-IN" dirty="0"/>
          </a:p>
        </p:txBody>
      </p:sp>
      <p:pic>
        <p:nvPicPr>
          <p:cNvPr id="2050" name="Picture 2">
            <a:extLst>
              <a:ext uri="{FF2B5EF4-FFF2-40B4-BE49-F238E27FC236}">
                <a16:creationId xmlns:a16="http://schemas.microsoft.com/office/drawing/2014/main" id="{29610DE6-9E77-44E1-967A-0314CA0663A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1958" y="1453504"/>
            <a:ext cx="4916020" cy="33535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02E29B-72D3-4FDC-AB25-FB8C41C00A26}"/>
              </a:ext>
            </a:extLst>
          </p:cNvPr>
          <p:cNvSpPr txBox="1"/>
          <p:nvPr/>
        </p:nvSpPr>
        <p:spPr>
          <a:xfrm>
            <a:off x="1029197" y="923774"/>
            <a:ext cx="3377869" cy="1477328"/>
          </a:xfrm>
          <a:prstGeom prst="rect">
            <a:avLst/>
          </a:prstGeom>
          <a:noFill/>
        </p:spPr>
        <p:txBody>
          <a:bodyPr wrap="square" rtlCol="0">
            <a:spAutoFit/>
          </a:bodyPr>
          <a:lstStyle/>
          <a:p>
            <a:endParaRPr lang="en-US" dirty="0"/>
          </a:p>
          <a:p>
            <a:r>
              <a:rPr lang="en-US" dirty="0"/>
              <a:t>OZONE(ppm) from 2020-2040                                          </a:t>
            </a:r>
          </a:p>
          <a:p>
            <a:r>
              <a:rPr lang="en-US" dirty="0"/>
              <a:t>                                                                                       </a:t>
            </a:r>
          </a:p>
          <a:p>
            <a:endParaRPr lang="en-US" dirty="0"/>
          </a:p>
          <a:p>
            <a:pPr algn="r"/>
            <a:endParaRPr lang="en-IN" dirty="0"/>
          </a:p>
        </p:txBody>
      </p:sp>
      <p:pic>
        <p:nvPicPr>
          <p:cNvPr id="2052" name="Picture 4">
            <a:extLst>
              <a:ext uri="{FF2B5EF4-FFF2-40B4-BE49-F238E27FC236}">
                <a16:creationId xmlns:a16="http://schemas.microsoft.com/office/drawing/2014/main" id="{17FD4FC8-B038-497E-BE78-2734251E3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5244" y="1453504"/>
            <a:ext cx="3838575" cy="2514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182CCF3-299D-4F3D-A8E2-1E6B72B2FD77}"/>
              </a:ext>
            </a:extLst>
          </p:cNvPr>
          <p:cNvSpPr txBox="1"/>
          <p:nvPr/>
        </p:nvSpPr>
        <p:spPr>
          <a:xfrm>
            <a:off x="6924124" y="2801419"/>
            <a:ext cx="3231929" cy="369332"/>
          </a:xfrm>
          <a:prstGeom prst="rect">
            <a:avLst/>
          </a:prstGeom>
          <a:noFill/>
        </p:spPr>
        <p:txBody>
          <a:bodyPr wrap="square" rtlCol="0">
            <a:spAutoFit/>
          </a:bodyPr>
          <a:lstStyle/>
          <a:p>
            <a:r>
              <a:rPr lang="en-US" dirty="0"/>
              <a:t>OZONE(ppm) Swarm Plot</a:t>
            </a:r>
            <a:endParaRPr lang="en-IN" dirty="0"/>
          </a:p>
        </p:txBody>
      </p:sp>
      <p:sp>
        <p:nvSpPr>
          <p:cNvPr id="5" name="TextBox 4">
            <a:extLst>
              <a:ext uri="{FF2B5EF4-FFF2-40B4-BE49-F238E27FC236}">
                <a16:creationId xmlns:a16="http://schemas.microsoft.com/office/drawing/2014/main" id="{44B011B1-E599-4FEB-8B4C-781DDFC4E807}"/>
              </a:ext>
            </a:extLst>
          </p:cNvPr>
          <p:cNvSpPr txBox="1"/>
          <p:nvPr/>
        </p:nvSpPr>
        <p:spPr>
          <a:xfrm>
            <a:off x="514905" y="5058792"/>
            <a:ext cx="4074850" cy="1631216"/>
          </a:xfrm>
          <a:prstGeom prst="rect">
            <a:avLst/>
          </a:prstGeom>
          <a:noFill/>
        </p:spPr>
        <p:txBody>
          <a:bodyPr wrap="square" rtlCol="0">
            <a:spAutoFit/>
          </a:bodyPr>
          <a:lstStyle/>
          <a:p>
            <a:pPr algn="ctr"/>
            <a:r>
              <a:rPr kumimoji="0" lang="en-US" altLang="en-US" b="1" i="1" u="sng" strike="noStrike" cap="none" normalizeH="0" baseline="0" dirty="0">
                <a:ln>
                  <a:noFill/>
                </a:ln>
                <a:effectLst>
                  <a:outerShdw blurRad="38100" dist="38100" dir="2700000" algn="tl">
                    <a:srgbClr val="000000">
                      <a:alpha val="43137"/>
                    </a:srgbClr>
                  </a:outerShdw>
                </a:effectLst>
                <a:latin typeface="Roboto Mono"/>
              </a:rPr>
              <a:t>Error in the model</a:t>
            </a:r>
          </a:p>
          <a:p>
            <a:endParaRPr lang="en-US" altLang="en-US" sz="1600" b="1" i="1" dirty="0">
              <a:solidFill>
                <a:srgbClr val="FF0000"/>
              </a:solidFill>
              <a:latin typeface="Roboto Mono"/>
            </a:endParaRPr>
          </a:p>
          <a:p>
            <a:r>
              <a:rPr kumimoji="0" lang="en-US" altLang="en-US" sz="1600" b="1" i="1" strike="noStrike" cap="none" normalizeH="0" baseline="0" dirty="0">
                <a:ln>
                  <a:noFill/>
                </a:ln>
                <a:solidFill>
                  <a:srgbClr val="FF0000"/>
                </a:solidFill>
                <a:effectLst/>
                <a:latin typeface="Roboto Mono"/>
              </a:rPr>
              <a:t>     MAE</a:t>
            </a:r>
            <a:r>
              <a:rPr kumimoji="0" lang="en-US" altLang="en-US" sz="1600" b="1" i="1" strike="noStrike" cap="none" normalizeH="0" baseline="0" dirty="0">
                <a:ln>
                  <a:noFill/>
                </a:ln>
                <a:solidFill>
                  <a:srgbClr val="000000"/>
                </a:solidFill>
                <a:effectLst/>
                <a:latin typeface="Roboto Mono"/>
              </a:rPr>
              <a:t>: 0.00233614411110793</a:t>
            </a:r>
          </a:p>
          <a:p>
            <a:r>
              <a:rPr kumimoji="0" lang="en-US" altLang="en-US" sz="1600" b="1" i="1" strike="noStrike" cap="none" normalizeH="0" baseline="0" dirty="0">
                <a:ln>
                  <a:noFill/>
                </a:ln>
                <a:solidFill>
                  <a:srgbClr val="FF0000"/>
                </a:solidFill>
                <a:effectLst/>
                <a:latin typeface="Roboto Mono"/>
              </a:rPr>
              <a:t>     MSE</a:t>
            </a:r>
            <a:r>
              <a:rPr kumimoji="0" lang="en-US" altLang="en-US" sz="1600" b="1" i="1" strike="noStrike" cap="none" normalizeH="0" baseline="0" dirty="0">
                <a:ln>
                  <a:noFill/>
                </a:ln>
                <a:solidFill>
                  <a:srgbClr val="000000"/>
                </a:solidFill>
                <a:effectLst/>
                <a:latin typeface="Roboto Mono"/>
              </a:rPr>
              <a:t>: 7.474213118491529e-06 </a:t>
            </a:r>
          </a:p>
          <a:p>
            <a:r>
              <a:rPr kumimoji="0" lang="en-US" altLang="en-US" sz="1600" b="1" i="1" strike="noStrike" cap="none" normalizeH="0" baseline="0" dirty="0">
                <a:ln>
                  <a:noFill/>
                </a:ln>
                <a:solidFill>
                  <a:srgbClr val="FF0000"/>
                </a:solidFill>
                <a:effectLst/>
                <a:latin typeface="Roboto Mono"/>
              </a:rPr>
              <a:t>     RMSE</a:t>
            </a:r>
            <a:r>
              <a:rPr kumimoji="0" lang="en-US" altLang="en-US" sz="1600" b="1" i="1" strike="noStrike" cap="none" normalizeH="0" baseline="0" dirty="0">
                <a:ln>
                  <a:noFill/>
                </a:ln>
                <a:solidFill>
                  <a:srgbClr val="000000"/>
                </a:solidFill>
                <a:effectLst/>
                <a:latin typeface="Roboto Mono"/>
              </a:rPr>
              <a:t>: 0.002733900714819675</a:t>
            </a:r>
            <a:r>
              <a:rPr kumimoji="0" lang="en-US" altLang="en-US" sz="1600" b="1" i="1" strike="noStrike" cap="none" normalizeH="0" baseline="0" dirty="0">
                <a:ln>
                  <a:noFill/>
                </a:ln>
                <a:solidFill>
                  <a:schemeClr val="tx1"/>
                </a:solidFill>
                <a:effectLst/>
              </a:rPr>
              <a:t> </a:t>
            </a:r>
            <a:endParaRPr kumimoji="0" lang="en-US" altLang="en-US" sz="1600" b="1" i="1" strike="noStrike" cap="none" normalizeH="0" baseline="0" dirty="0">
              <a:ln>
                <a:noFill/>
              </a:ln>
              <a:solidFill>
                <a:schemeClr val="tx1"/>
              </a:solidFill>
              <a:effectLst/>
              <a:latin typeface="Arial" panose="020B0604020202020204" pitchFamily="34" charset="0"/>
            </a:endParaRPr>
          </a:p>
          <a:p>
            <a:r>
              <a:rPr lang="en-IN" dirty="0"/>
              <a:t>  </a:t>
            </a:r>
          </a:p>
        </p:txBody>
      </p:sp>
      <p:pic>
        <p:nvPicPr>
          <p:cNvPr id="4" name="This slide show O3 _3- Olivia - En - US Google Jun-28-2020">
            <a:hlinkClick r:id="" action="ppaction://media"/>
            <a:extLst>
              <a:ext uri="{FF2B5EF4-FFF2-40B4-BE49-F238E27FC236}">
                <a16:creationId xmlns:a16="http://schemas.microsoft.com/office/drawing/2014/main" id="{088B62DB-5866-4DF8-A2AD-CCE250D8FD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48585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5653"/>
            <a:ext cx="8596668" cy="1205948"/>
          </a:xfrm>
        </p:spPr>
        <p:txBody>
          <a:bodyPr>
            <a:normAutofit/>
          </a:bodyPr>
          <a:lstStyle/>
          <a:p>
            <a:r>
              <a:rPr lang="en-US" dirty="0">
                <a:latin typeface="+mn-lt"/>
              </a:rPr>
              <a:t>POLLUTANT 2: LEAD</a:t>
            </a:r>
          </a:p>
        </p:txBody>
      </p:sp>
      <p:sp>
        <p:nvSpPr>
          <p:cNvPr id="3" name="Content Placeholder 2"/>
          <p:cNvSpPr>
            <a:spLocks noGrp="1"/>
          </p:cNvSpPr>
          <p:nvPr>
            <p:ph idx="1"/>
          </p:nvPr>
        </p:nvSpPr>
        <p:spPr>
          <a:xfrm>
            <a:off x="770099" y="978701"/>
            <a:ext cx="5140371" cy="5713646"/>
          </a:xfrm>
        </p:spPr>
        <p:txBody>
          <a:bodyPr>
            <a:normAutofit/>
          </a:bodyPr>
          <a:lstStyle/>
          <a:p>
            <a:r>
              <a:rPr lang="en-US" sz="1200" b="1" dirty="0">
                <a:solidFill>
                  <a:srgbClr val="000000"/>
                </a:solidFill>
                <a:latin typeface="Verdana" panose="020B0604030504040204" pitchFamily="34" charset="0"/>
              </a:rPr>
              <a:t>What is lead?</a:t>
            </a:r>
          </a:p>
          <a:p>
            <a:r>
              <a:rPr lang="en-US" sz="1200" dirty="0">
                <a:solidFill>
                  <a:srgbClr val="000000"/>
                </a:solidFill>
                <a:latin typeface="Verdana" panose="020B0604030504040204" pitchFamily="34" charset="0"/>
              </a:rPr>
              <a:t>Lead (</a:t>
            </a:r>
            <a:r>
              <a:rPr lang="en-US" sz="1200" dirty="0" err="1">
                <a:solidFill>
                  <a:srgbClr val="000000"/>
                </a:solidFill>
                <a:latin typeface="Verdana" panose="020B0604030504040204" pitchFamily="34" charset="0"/>
              </a:rPr>
              <a:t>Pb</a:t>
            </a:r>
            <a:r>
              <a:rPr lang="en-US" sz="1200" dirty="0">
                <a:solidFill>
                  <a:srgbClr val="000000"/>
                </a:solidFill>
                <a:latin typeface="Verdana" panose="020B0604030504040204" pitchFamily="34" charset="0"/>
              </a:rPr>
              <a:t>) is an elemental heavy metal found naturally in the environment as well as in manufactured products. Lead can be released directly into the air, as suspended particles.</a:t>
            </a:r>
          </a:p>
          <a:p>
            <a:r>
              <a:rPr lang="en-US" sz="1200" dirty="0">
                <a:solidFill>
                  <a:srgbClr val="000000"/>
                </a:solidFill>
                <a:latin typeface="Verdana" panose="020B0604030504040204" pitchFamily="34" charset="0"/>
              </a:rPr>
              <a:t>Historic major sources of lead air emissions were motor vehicles and industrial sources. Motor-vehicle emissions have been reduced by the phasing out of leaded gasoline, but lead is still used in general-aviation gasoline for piston-engine aircraft. Lead that is emitted into the air can be inhaled or can be ingested, primarily through contact with contaminated soils or other surfaces.</a:t>
            </a:r>
          </a:p>
          <a:p>
            <a:pPr>
              <a:lnSpc>
                <a:spcPct val="110000"/>
              </a:lnSpc>
            </a:pPr>
            <a:r>
              <a:rPr lang="en-US" sz="1200" dirty="0">
                <a:latin typeface="Verdana" panose="020B0604030504040204" pitchFamily="34" charset="0"/>
                <a:ea typeface="Verdana" panose="020B0604030504040204" pitchFamily="34" charset="0"/>
                <a:cs typeface="Verdana" panose="020B0604030504040204" pitchFamily="34" charset="0"/>
              </a:rPr>
              <a:t>Primary stationary sources of lead today include:</a:t>
            </a:r>
          </a:p>
          <a:p>
            <a:pPr>
              <a:lnSpc>
                <a:spcPct val="110000"/>
              </a:lnSpc>
              <a:buFont typeface="+mj-lt"/>
              <a:buAutoNum type="arabicPeriod"/>
            </a:pPr>
            <a:r>
              <a:rPr lang="en-US" sz="1200" dirty="0">
                <a:latin typeface="Verdana" panose="020B0604030504040204" pitchFamily="34" charset="0"/>
                <a:ea typeface="Verdana" panose="020B0604030504040204" pitchFamily="34" charset="0"/>
                <a:cs typeface="Verdana" panose="020B0604030504040204" pitchFamily="34" charset="0"/>
              </a:rPr>
              <a:t>lead smelters</a:t>
            </a:r>
          </a:p>
          <a:p>
            <a:pPr>
              <a:lnSpc>
                <a:spcPct val="110000"/>
              </a:lnSpc>
              <a:buFont typeface="+mj-lt"/>
              <a:buAutoNum type="arabicPeriod"/>
            </a:pPr>
            <a:r>
              <a:rPr lang="en-US" sz="1200" dirty="0">
                <a:latin typeface="Verdana" panose="020B0604030504040204" pitchFamily="34" charset="0"/>
                <a:ea typeface="Verdana" panose="020B0604030504040204" pitchFamily="34" charset="0"/>
                <a:cs typeface="Verdana" panose="020B0604030504040204" pitchFamily="34" charset="0"/>
              </a:rPr>
              <a:t>waste incinerators</a:t>
            </a:r>
          </a:p>
          <a:p>
            <a:pPr>
              <a:lnSpc>
                <a:spcPct val="110000"/>
              </a:lnSpc>
              <a:buFont typeface="+mj-lt"/>
              <a:buAutoNum type="arabicPeriod"/>
            </a:pPr>
            <a:r>
              <a:rPr lang="en-US" sz="1200" dirty="0">
                <a:latin typeface="Verdana" panose="020B0604030504040204" pitchFamily="34" charset="0"/>
                <a:ea typeface="Verdana" panose="020B0604030504040204" pitchFamily="34" charset="0"/>
                <a:cs typeface="Verdana" panose="020B0604030504040204" pitchFamily="34" charset="0"/>
              </a:rPr>
              <a:t>utilities</a:t>
            </a:r>
          </a:p>
          <a:p>
            <a:pPr>
              <a:lnSpc>
                <a:spcPct val="110000"/>
              </a:lnSpc>
              <a:buFont typeface="+mj-lt"/>
              <a:buAutoNum type="arabicPeriod"/>
            </a:pPr>
            <a:r>
              <a:rPr lang="en-US" sz="1200" dirty="0">
                <a:latin typeface="Verdana" panose="020B0604030504040204" pitchFamily="34" charset="0"/>
                <a:ea typeface="Verdana" panose="020B0604030504040204" pitchFamily="34" charset="0"/>
                <a:cs typeface="Verdana" panose="020B0604030504040204" pitchFamily="34" charset="0"/>
              </a:rPr>
              <a:t>lead-acid battery manufacturers and recyclers</a:t>
            </a:r>
          </a:p>
          <a:p>
            <a:r>
              <a:rPr lang="en-US" sz="1200" dirty="0">
                <a:latin typeface="Verdana" panose="020B0604030504040204" pitchFamily="34" charset="0"/>
                <a:ea typeface="Verdana" panose="020B0604030504040204" pitchFamily="34" charset="0"/>
                <a:cs typeface="Verdana" panose="020B0604030504040204" pitchFamily="34" charset="0"/>
              </a:rPr>
              <a:t>Other industrial sources of lead emissions can include:</a:t>
            </a:r>
          </a:p>
          <a:p>
            <a:pPr>
              <a:buFont typeface="+mj-lt"/>
              <a:buAutoNum type="arabicPeriod"/>
            </a:pPr>
            <a:r>
              <a:rPr lang="en-US" sz="1200" dirty="0">
                <a:latin typeface="Verdana" panose="020B0604030504040204" pitchFamily="34" charset="0"/>
                <a:ea typeface="Verdana" panose="020B0604030504040204" pitchFamily="34" charset="0"/>
                <a:cs typeface="Verdana" panose="020B0604030504040204" pitchFamily="34" charset="0"/>
              </a:rPr>
              <a:t>metals processing</a:t>
            </a:r>
          </a:p>
          <a:p>
            <a:pPr>
              <a:buFont typeface="+mj-lt"/>
              <a:buAutoNum type="arabicPeriod"/>
            </a:pPr>
            <a:r>
              <a:rPr lang="en-US" sz="1200" dirty="0">
                <a:latin typeface="Verdana" panose="020B0604030504040204" pitchFamily="34" charset="0"/>
                <a:ea typeface="Verdana" panose="020B0604030504040204" pitchFamily="34" charset="0"/>
                <a:cs typeface="Verdana" panose="020B0604030504040204" pitchFamily="34" charset="0"/>
              </a:rPr>
              <a:t>iron and steel foundries</a:t>
            </a:r>
          </a:p>
          <a:p>
            <a:pPr>
              <a:buFont typeface="+mj-lt"/>
              <a:buAutoNum type="arabicPeriod"/>
            </a:pPr>
            <a:r>
              <a:rPr lang="en-US" sz="1200" dirty="0">
                <a:latin typeface="Verdana" panose="020B0604030504040204" pitchFamily="34" charset="0"/>
                <a:ea typeface="Verdana" panose="020B0604030504040204" pitchFamily="34" charset="0"/>
                <a:cs typeface="Verdana" panose="020B0604030504040204" pitchFamily="34" charset="0"/>
              </a:rPr>
              <a:t>copper smelters</a:t>
            </a:r>
          </a:p>
          <a:p>
            <a:pPr>
              <a:buFont typeface="+mj-lt"/>
              <a:buAutoNum type="arabicPeriod"/>
            </a:pPr>
            <a:r>
              <a:rPr lang="en-US" sz="1200" dirty="0">
                <a:latin typeface="Verdana" panose="020B0604030504040204" pitchFamily="34" charset="0"/>
                <a:ea typeface="Verdana" panose="020B0604030504040204" pitchFamily="34" charset="0"/>
                <a:cs typeface="Verdana" panose="020B0604030504040204" pitchFamily="34" charset="0"/>
              </a:rPr>
              <a:t>industrial, commercial, and institutional boilers</a:t>
            </a:r>
          </a:p>
          <a:p>
            <a:pPr>
              <a:lnSpc>
                <a:spcPct val="110000"/>
              </a:lnSpc>
              <a:buFont typeface="+mj-lt"/>
              <a:buAutoNum type="arabicPeriod"/>
            </a:pPr>
            <a:endParaRPr lang="en-US" sz="14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p:txBody>
      </p:sp>
      <p:sp>
        <p:nvSpPr>
          <p:cNvPr id="4" name="Rectangle 3">
            <a:extLst>
              <a:ext uri="{FF2B5EF4-FFF2-40B4-BE49-F238E27FC236}">
                <a16:creationId xmlns:a16="http://schemas.microsoft.com/office/drawing/2014/main" id="{FBCABCDB-C800-4A74-BCA7-F873FC766BB6}"/>
              </a:ext>
            </a:extLst>
          </p:cNvPr>
          <p:cNvSpPr/>
          <p:nvPr/>
        </p:nvSpPr>
        <p:spPr>
          <a:xfrm>
            <a:off x="6692347" y="978701"/>
            <a:ext cx="4465983" cy="5078313"/>
          </a:xfrm>
          <a:prstGeom prst="rect">
            <a:avLst/>
          </a:prstGeom>
        </p:spPr>
        <p:txBody>
          <a:bodyPr wrap="square">
            <a:spAutoFit/>
          </a:bodyPr>
          <a:lstStyle/>
          <a:p>
            <a:r>
              <a:rPr lang="en-US" sz="1200" b="1" dirty="0">
                <a:latin typeface="Verdana" panose="020B0604030504040204" pitchFamily="34" charset="0"/>
                <a:ea typeface="Verdana" panose="020B0604030504040204" pitchFamily="34" charset="0"/>
                <a:cs typeface="Verdana" panose="020B0604030504040204" pitchFamily="34" charset="0"/>
              </a:rPr>
              <a:t>What is the effect on Humans?</a:t>
            </a:r>
          </a:p>
          <a:p>
            <a:r>
              <a:rPr lang="en-US" sz="1200" dirty="0">
                <a:latin typeface="Verdana" panose="020B0604030504040204" pitchFamily="34" charset="0"/>
                <a:ea typeface="Verdana" panose="020B0604030504040204" pitchFamily="34" charset="0"/>
                <a:cs typeface="Verdana" panose="020B0604030504040204" pitchFamily="34" charset="0"/>
              </a:rPr>
              <a:t>Humans may be exposed to lead from air pollution directly, through inhalation, or through the incidental ingestion of lead that has settled out from the air onto soil or dust. Ingestion of lead settled onto surfaces is the main route of human exposure to lead originally released into the air.</a:t>
            </a:r>
          </a:p>
          <a:p>
            <a:r>
              <a:rPr lang="en-US" sz="1200" dirty="0">
                <a:latin typeface="Verdana" panose="020B0604030504040204" pitchFamily="34" charset="0"/>
                <a:ea typeface="Verdana" panose="020B0604030504040204" pitchFamily="34" charset="0"/>
                <a:cs typeface="Verdana" panose="020B0604030504040204" pitchFamily="34" charset="0"/>
              </a:rPr>
              <a:t>Once taken into the body, lead distributes throughout the body in the blood and accumulates in the bones. Lead exposure affects the oxygen-carrying capacity of the blood.</a:t>
            </a:r>
          </a:p>
          <a:p>
            <a:r>
              <a:rPr lang="en-US" sz="1200" dirty="0">
                <a:latin typeface="Verdana" panose="020B0604030504040204" pitchFamily="34" charset="0"/>
                <a:ea typeface="Verdana" panose="020B0604030504040204" pitchFamily="34" charset="0"/>
                <a:cs typeface="Verdana" panose="020B0604030504040204" pitchFamily="34" charset="0"/>
              </a:rPr>
              <a:t>Infants and young children are especially sensitive to even low levels of lead, which may contribute to behavioral problems, learning deficits, and lowered IQ.</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b="1" dirty="0">
                <a:latin typeface="Verdana" panose="020B0604030504040204" pitchFamily="34" charset="0"/>
                <a:ea typeface="Verdana" panose="020B0604030504040204" pitchFamily="34" charset="0"/>
                <a:cs typeface="Verdana" panose="020B0604030504040204" pitchFamily="34" charset="0"/>
              </a:rPr>
              <a:t>What are the effects of lead on ecosystems?</a:t>
            </a:r>
          </a:p>
          <a:p>
            <a:r>
              <a:rPr lang="en-US" sz="1200" dirty="0">
                <a:latin typeface="Verdana" panose="020B0604030504040204" pitchFamily="34" charset="0"/>
                <a:ea typeface="Verdana" panose="020B0604030504040204" pitchFamily="34" charset="0"/>
                <a:cs typeface="Verdana" panose="020B0604030504040204" pitchFamily="34" charset="0"/>
              </a:rPr>
              <a:t>Lead is persistent in the environment and can be added to soils and sediments through deposition from sources of lead air pollution. Elevated lead in the environment can result in decreased growth and reproductive rates in plants and animals, and neurological effects in vertebrates. </a:t>
            </a:r>
          </a:p>
          <a:p>
            <a:r>
              <a:rPr lang="en-US" sz="1200" dirty="0">
                <a:latin typeface="Verdana" panose="020B0604030504040204" pitchFamily="34" charset="0"/>
                <a:ea typeface="Verdana" panose="020B0604030504040204" pitchFamily="34" charset="0"/>
                <a:cs typeface="Verdana" panose="020B0604030504040204" pitchFamily="34" charset="0"/>
              </a:rPr>
              <a:t>Ecosystems near point sources of lead demonstrate a wide range of adverse effects, including losses in biodiversity, changes in community composition, decreased growth and reproductive rates in plants and animals, and neurological effects in vertebrates.</a:t>
            </a:r>
          </a:p>
        </p:txBody>
      </p:sp>
      <p:pic>
        <p:nvPicPr>
          <p:cNvPr id="5" name="Lead is persist - Olivia - En - US Google Jun-28-2020">
            <a:hlinkClick r:id="" action="ppaction://media"/>
            <a:extLst>
              <a:ext uri="{FF2B5EF4-FFF2-40B4-BE49-F238E27FC236}">
                <a16:creationId xmlns:a16="http://schemas.microsoft.com/office/drawing/2014/main" id="{CC3ED056-E6EB-4DA7-B399-FC350191D3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168360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7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3D64DE-4950-42E2-9ECC-978280F19E07}"/>
              </a:ext>
            </a:extLst>
          </p:cNvPr>
          <p:cNvSpPr>
            <a:spLocks noGrp="1"/>
          </p:cNvSpPr>
          <p:nvPr>
            <p:ph type="title"/>
          </p:nvPr>
        </p:nvSpPr>
        <p:spPr>
          <a:xfrm>
            <a:off x="674375" y="105096"/>
            <a:ext cx="10030423" cy="1320800"/>
          </a:xfrm>
        </p:spPr>
        <p:txBody>
          <a:bodyPr/>
          <a:lstStyle/>
          <a:p>
            <a:pPr algn="ctr"/>
            <a:r>
              <a:rPr lang="en-US" dirty="0"/>
              <a:t>PREVIOUS TRENDS                </a:t>
            </a:r>
            <a:endParaRPr lang="en-IN" dirty="0"/>
          </a:p>
        </p:txBody>
      </p:sp>
      <p:sp>
        <p:nvSpPr>
          <p:cNvPr id="3" name="Content Placeholder 2"/>
          <p:cNvSpPr>
            <a:spLocks noGrp="1"/>
          </p:cNvSpPr>
          <p:nvPr>
            <p:ph idx="1"/>
          </p:nvPr>
        </p:nvSpPr>
        <p:spPr>
          <a:xfrm>
            <a:off x="677334" y="1616765"/>
            <a:ext cx="8596668" cy="4424597"/>
          </a:xfrm>
        </p:spPr>
        <p:txBody>
          <a:bodyPr/>
          <a:lstStyle/>
          <a:p>
            <a:endParaRPr lang="en-US" sz="1400" dirty="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3074" name="Picture 2">
            <a:extLst>
              <a:ext uri="{FF2B5EF4-FFF2-40B4-BE49-F238E27FC236}">
                <a16:creationId xmlns:a16="http://schemas.microsoft.com/office/drawing/2014/main" id="{57D6A164-14A8-4E9B-8B64-1C7D0F040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15" y="994598"/>
            <a:ext cx="4524375" cy="34766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9438279-DA7C-4066-A477-90757E48E0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796" y="1485136"/>
            <a:ext cx="3648075" cy="2495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651022-F36A-4629-A416-200495E7E3CE}"/>
              </a:ext>
            </a:extLst>
          </p:cNvPr>
          <p:cNvSpPr txBox="1"/>
          <p:nvPr/>
        </p:nvSpPr>
        <p:spPr>
          <a:xfrm>
            <a:off x="6521524" y="970434"/>
            <a:ext cx="3817807" cy="646331"/>
          </a:xfrm>
          <a:prstGeom prst="rect">
            <a:avLst/>
          </a:prstGeom>
          <a:noFill/>
        </p:spPr>
        <p:txBody>
          <a:bodyPr wrap="square" rtlCol="0">
            <a:spAutoFit/>
          </a:bodyPr>
          <a:lstStyle/>
          <a:p>
            <a:r>
              <a:rPr lang="en-US" dirty="0"/>
              <a:t>Lead(1980-2019)ug/m^3(PYTHON)</a:t>
            </a:r>
          </a:p>
          <a:p>
            <a:endParaRPr lang="en-IN" dirty="0"/>
          </a:p>
        </p:txBody>
      </p:sp>
      <p:pic>
        <p:nvPicPr>
          <p:cNvPr id="3076" name="Picture 4">
            <a:extLst>
              <a:ext uri="{FF2B5EF4-FFF2-40B4-BE49-F238E27FC236}">
                <a16:creationId xmlns:a16="http://schemas.microsoft.com/office/drawing/2014/main" id="{9E32BF1B-852A-47FB-A72D-28F740867D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7995" y="4362450"/>
            <a:ext cx="3819525" cy="24955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8FBB51-2A89-4D2E-B3E0-B0B4FDFC07C4}"/>
              </a:ext>
            </a:extLst>
          </p:cNvPr>
          <p:cNvSpPr txBox="1"/>
          <p:nvPr/>
        </p:nvSpPr>
        <p:spPr>
          <a:xfrm>
            <a:off x="6521524" y="3945274"/>
            <a:ext cx="3332465" cy="646331"/>
          </a:xfrm>
          <a:prstGeom prst="rect">
            <a:avLst/>
          </a:prstGeom>
          <a:noFill/>
        </p:spPr>
        <p:txBody>
          <a:bodyPr wrap="square" rtlCol="0">
            <a:spAutoFit/>
          </a:bodyPr>
          <a:lstStyle/>
          <a:p>
            <a:r>
              <a:rPr lang="en-US" dirty="0"/>
              <a:t>Lead Swarm Plot(ug/m^3)</a:t>
            </a:r>
          </a:p>
          <a:p>
            <a:endParaRPr lang="en-IN" dirty="0"/>
          </a:p>
        </p:txBody>
      </p:sp>
      <p:sp>
        <p:nvSpPr>
          <p:cNvPr id="6" name="Rectangle 5">
            <a:extLst>
              <a:ext uri="{FF2B5EF4-FFF2-40B4-BE49-F238E27FC236}">
                <a16:creationId xmlns:a16="http://schemas.microsoft.com/office/drawing/2014/main" id="{F5247ECC-AFAE-4A97-BB26-D529103DB313}"/>
              </a:ext>
            </a:extLst>
          </p:cNvPr>
          <p:cNvSpPr/>
          <p:nvPr/>
        </p:nvSpPr>
        <p:spPr>
          <a:xfrm>
            <a:off x="554714" y="5494070"/>
            <a:ext cx="4879477" cy="646331"/>
          </a:xfrm>
          <a:prstGeom prst="rect">
            <a:avLst/>
          </a:prstGeom>
        </p:spPr>
        <p:txBody>
          <a:bodyPr wrap="none">
            <a:spAutoFit/>
          </a:bodyPr>
          <a:lstStyle/>
          <a:p>
            <a:r>
              <a:rPr lang="en-IN" dirty="0">
                <a:hlinkClick r:id="rId7">
                  <a:extLst>
                    <a:ext uri="{A12FA001-AC4F-418D-AE19-62706E023703}">
                      <ahyp:hlinkClr xmlns:ahyp="http://schemas.microsoft.com/office/drawing/2018/hyperlinkcolor" val="tx"/>
                    </a:ext>
                  </a:extLst>
                </a:hlinkClick>
              </a:rPr>
              <a:t>Source from</a:t>
            </a:r>
          </a:p>
          <a:p>
            <a:r>
              <a:rPr lang="en-IN" dirty="0">
                <a:solidFill>
                  <a:srgbClr val="99CA3C"/>
                </a:solidFill>
                <a:hlinkClick r:id="rId7">
                  <a:extLst>
                    <a:ext uri="{A12FA001-AC4F-418D-AE19-62706E023703}">
                      <ahyp:hlinkClr xmlns:ahyp="http://schemas.microsoft.com/office/drawing/2018/hyperlinkcolor" val="tx"/>
                    </a:ext>
                  </a:extLst>
                </a:hlinkClick>
              </a:rPr>
              <a:t>https://www.epa.gov/air-trends/lead-trends</a:t>
            </a:r>
            <a:endParaRPr lang="en-IN" dirty="0"/>
          </a:p>
        </p:txBody>
      </p:sp>
      <p:pic>
        <p:nvPicPr>
          <p:cNvPr id="7" name="This slide show lead 2 - Olivia - En - US Google Jun-28-2020 (2)">
            <a:hlinkClick r:id="" action="ppaction://media"/>
            <a:extLst>
              <a:ext uri="{FF2B5EF4-FFF2-40B4-BE49-F238E27FC236}">
                <a16:creationId xmlns:a16="http://schemas.microsoft.com/office/drawing/2014/main" id="{FCA4E198-32B2-4E91-9104-7B77471FD05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067379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3C37-4685-4408-993F-706808D37840}"/>
              </a:ext>
            </a:extLst>
          </p:cNvPr>
          <p:cNvSpPr>
            <a:spLocks noGrp="1"/>
          </p:cNvSpPr>
          <p:nvPr>
            <p:ph type="title"/>
          </p:nvPr>
        </p:nvSpPr>
        <p:spPr>
          <a:xfrm>
            <a:off x="534990" y="122945"/>
            <a:ext cx="8596668" cy="775317"/>
          </a:xfrm>
        </p:spPr>
        <p:txBody>
          <a:bodyPr>
            <a:normAutofit fontScale="90000"/>
          </a:bodyPr>
          <a:lstStyle/>
          <a:p>
            <a:pPr algn="ctr"/>
            <a:r>
              <a:rPr lang="en-US" dirty="0"/>
              <a:t>FUTURE TRENDS</a:t>
            </a:r>
            <a:br>
              <a:rPr lang="en-US" dirty="0"/>
            </a:br>
            <a:endParaRPr lang="en-IN" dirty="0"/>
          </a:p>
        </p:txBody>
      </p:sp>
      <p:sp>
        <p:nvSpPr>
          <p:cNvPr id="4" name="Rectangle 1">
            <a:extLst>
              <a:ext uri="{FF2B5EF4-FFF2-40B4-BE49-F238E27FC236}">
                <a16:creationId xmlns:a16="http://schemas.microsoft.com/office/drawing/2014/main" id="{88D76535-BE5A-453C-AC94-EE44CDA14E29}"/>
              </a:ext>
            </a:extLst>
          </p:cNvPr>
          <p:cNvSpPr>
            <a:spLocks noGrp="1" noChangeArrowheads="1"/>
          </p:cNvSpPr>
          <p:nvPr>
            <p:ph idx="1"/>
          </p:nvPr>
        </p:nvSpPr>
        <p:spPr bwMode="auto">
          <a:xfrm>
            <a:off x="677334" y="4320087"/>
            <a:ext cx="368287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b="1" i="1" u="sng" dirty="0">
              <a:effectLst>
                <a:outerShdw blurRad="38100" dist="38100" dir="2700000" algn="tl">
                  <a:srgbClr val="000000">
                    <a:alpha val="43137"/>
                  </a:srgbClr>
                </a:outerShdw>
              </a:effectLst>
              <a:latin typeface="Roboto Mono"/>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b="1" i="1" u="sng" dirty="0">
                <a:effectLst>
                  <a:outerShdw blurRad="38100" dist="38100" dir="2700000" algn="tl">
                    <a:srgbClr val="000000">
                      <a:alpha val="43137"/>
                    </a:srgbClr>
                  </a:outerShdw>
                </a:effectLst>
                <a:latin typeface="Roboto Mono"/>
              </a:rPr>
              <a:t>Error in the model</a:t>
            </a:r>
            <a:endParaRPr lang="en-US" altLang="en-US" b="1" i="1" dirty="0">
              <a:solidFill>
                <a:srgbClr val="FF0000"/>
              </a:solidFill>
              <a:effectLst>
                <a:outerShdw blurRad="38100" dist="38100" dir="2700000" algn="tl">
                  <a:srgbClr val="000000">
                    <a:alpha val="43137"/>
                  </a:srgbClr>
                </a:outerShdw>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FF0000"/>
                </a:solidFill>
                <a:effectLst/>
                <a:latin typeface="Roboto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i="1" dirty="0">
                <a:solidFill>
                  <a:srgbClr val="FF0000"/>
                </a:solidFill>
                <a:latin typeface="Roboto Mono"/>
              </a:rPr>
              <a:t>   </a:t>
            </a:r>
            <a:r>
              <a:rPr kumimoji="0" lang="en-US" altLang="en-US" sz="1600" b="1" i="1" u="none" strike="noStrike" cap="none" normalizeH="0" baseline="0" dirty="0">
                <a:ln>
                  <a:noFill/>
                </a:ln>
                <a:solidFill>
                  <a:srgbClr val="FF0000"/>
                </a:solidFill>
                <a:effectLst/>
                <a:latin typeface="Roboto Mono"/>
              </a:rPr>
              <a:t>MAE</a:t>
            </a:r>
            <a:r>
              <a:rPr kumimoji="0" lang="en-US" altLang="en-US" sz="1600" b="1" i="1" u="none" strike="noStrike" cap="none" normalizeH="0" baseline="0" dirty="0">
                <a:ln>
                  <a:noFill/>
                </a:ln>
                <a:solidFill>
                  <a:srgbClr val="000000"/>
                </a:solidFill>
                <a:effectLst/>
                <a:latin typeface="Roboto Mono"/>
              </a:rPr>
              <a:t>: 0.2139040337838184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FF0000"/>
                </a:solidFill>
                <a:effectLst/>
                <a:latin typeface="Roboto Mono"/>
              </a:rPr>
              <a:t>   MSE</a:t>
            </a:r>
            <a:r>
              <a:rPr kumimoji="0" lang="en-US" altLang="en-US" sz="1600" b="1" i="1" u="none" strike="noStrike" cap="none" normalizeH="0" baseline="0" dirty="0">
                <a:ln>
                  <a:noFill/>
                </a:ln>
                <a:solidFill>
                  <a:srgbClr val="000000"/>
                </a:solidFill>
                <a:effectLst/>
                <a:latin typeface="Roboto Mono"/>
              </a:rPr>
              <a:t>: 0.07192478645784676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FF0000"/>
                </a:solidFill>
                <a:effectLst/>
                <a:latin typeface="Roboto Mono"/>
              </a:rPr>
              <a:t>   RMSE</a:t>
            </a:r>
            <a:r>
              <a:rPr kumimoji="0" lang="en-US" altLang="en-US" sz="1600" b="1" i="1" u="none" strike="noStrike" cap="none" normalizeH="0" baseline="0" dirty="0">
                <a:ln>
                  <a:noFill/>
                </a:ln>
                <a:solidFill>
                  <a:srgbClr val="000000"/>
                </a:solidFill>
                <a:effectLst/>
                <a:latin typeface="Roboto Mono"/>
              </a:rPr>
              <a:t>: 0.26818796851806526 </a:t>
            </a:r>
            <a:endParaRPr kumimoji="0" lang="en-US" altLang="en-US" sz="1600" b="1" i="1"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1" i="1" u="none" strike="noStrike" cap="none" normalizeH="0" baseline="0" dirty="0">
                <a:ln>
                  <a:noFill/>
                </a:ln>
                <a:solidFill>
                  <a:schemeClr val="tx1"/>
                </a:solidFill>
                <a:effectLst/>
                <a:latin typeface="Arial" panose="020B0604020202020204" pitchFamily="34" charset="0"/>
              </a:rPr>
            </a:br>
            <a:endParaRPr kumimoji="0" lang="en-US" altLang="en-US" sz="1800" b="1" i="1" u="none" strike="noStrike" cap="none" normalizeH="0" baseline="0" dirty="0">
              <a:ln>
                <a:noFill/>
              </a:ln>
              <a:solidFill>
                <a:schemeClr val="tx1"/>
              </a:solidFill>
              <a:effectLst/>
              <a:latin typeface="Arial" panose="020B0604020202020204" pitchFamily="34" charset="0"/>
            </a:endParaRPr>
          </a:p>
        </p:txBody>
      </p:sp>
      <p:pic>
        <p:nvPicPr>
          <p:cNvPr id="1027" name="Picture 3">
            <a:extLst>
              <a:ext uri="{FF2B5EF4-FFF2-40B4-BE49-F238E27FC236}">
                <a16:creationId xmlns:a16="http://schemas.microsoft.com/office/drawing/2014/main" id="{BD415E24-C621-4DF1-A2FD-333EDE71D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90" y="1779264"/>
            <a:ext cx="3638550"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6EAECF9F-6884-493F-A157-FBB853DA0F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1183" y="1779264"/>
            <a:ext cx="3800475" cy="2495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872C54D-F15B-4AFB-A378-A34EDEE64AA5}"/>
              </a:ext>
            </a:extLst>
          </p:cNvPr>
          <p:cNvSpPr txBox="1"/>
          <p:nvPr/>
        </p:nvSpPr>
        <p:spPr>
          <a:xfrm>
            <a:off x="982936" y="1409932"/>
            <a:ext cx="3071674" cy="369332"/>
          </a:xfrm>
          <a:prstGeom prst="rect">
            <a:avLst/>
          </a:prstGeom>
          <a:noFill/>
        </p:spPr>
        <p:txBody>
          <a:bodyPr wrap="square" rtlCol="0">
            <a:spAutoFit/>
          </a:bodyPr>
          <a:lstStyle/>
          <a:p>
            <a:r>
              <a:rPr lang="en-US" dirty="0"/>
              <a:t>Lead(2020-2040)ug/m^3</a:t>
            </a:r>
          </a:p>
        </p:txBody>
      </p:sp>
      <p:sp>
        <p:nvSpPr>
          <p:cNvPr id="6" name="TextBox 5">
            <a:extLst>
              <a:ext uri="{FF2B5EF4-FFF2-40B4-BE49-F238E27FC236}">
                <a16:creationId xmlns:a16="http://schemas.microsoft.com/office/drawing/2014/main" id="{6822E737-F61B-48E7-8ED8-5B35CA25F9F3}"/>
              </a:ext>
            </a:extLst>
          </p:cNvPr>
          <p:cNvSpPr txBox="1"/>
          <p:nvPr/>
        </p:nvSpPr>
        <p:spPr>
          <a:xfrm>
            <a:off x="5640064" y="1409932"/>
            <a:ext cx="3373515" cy="369332"/>
          </a:xfrm>
          <a:prstGeom prst="rect">
            <a:avLst/>
          </a:prstGeom>
          <a:noFill/>
        </p:spPr>
        <p:txBody>
          <a:bodyPr wrap="square" rtlCol="0">
            <a:spAutoFit/>
          </a:bodyPr>
          <a:lstStyle/>
          <a:p>
            <a:r>
              <a:rPr lang="en-US"/>
              <a:t>Lead Swarm Plot(ug/m^3)</a:t>
            </a:r>
            <a:endParaRPr lang="en-US" dirty="0"/>
          </a:p>
        </p:txBody>
      </p:sp>
      <p:pic>
        <p:nvPicPr>
          <p:cNvPr id="3" name="This slide show lead 3 - Olivia - En - US Google Jun-28-2020">
            <a:hlinkClick r:id="" action="ppaction://media"/>
            <a:extLst>
              <a:ext uri="{FF2B5EF4-FFF2-40B4-BE49-F238E27FC236}">
                <a16:creationId xmlns:a16="http://schemas.microsoft.com/office/drawing/2014/main" id="{AE66F42D-EBFE-4C29-9B2C-E9C3B76F50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5734674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4871-35D1-4EFA-A730-277169C788D8}"/>
              </a:ext>
            </a:extLst>
          </p:cNvPr>
          <p:cNvSpPr>
            <a:spLocks noGrp="1"/>
          </p:cNvSpPr>
          <p:nvPr>
            <p:ph type="title"/>
          </p:nvPr>
        </p:nvSpPr>
        <p:spPr/>
        <p:txBody>
          <a:bodyPr/>
          <a:lstStyle/>
          <a:p>
            <a:r>
              <a:rPr lang="en-US" dirty="0"/>
              <a:t>PROPERTIES AND ITS NATURE AS A POLLUTANT(NO2)</a:t>
            </a:r>
            <a:endParaRPr lang="en-IN" dirty="0"/>
          </a:p>
        </p:txBody>
      </p:sp>
      <p:sp>
        <p:nvSpPr>
          <p:cNvPr id="3" name="Content Placeholder 2">
            <a:extLst>
              <a:ext uri="{FF2B5EF4-FFF2-40B4-BE49-F238E27FC236}">
                <a16:creationId xmlns:a16="http://schemas.microsoft.com/office/drawing/2014/main" id="{8B272C2E-CAC2-40FC-8A9C-F5F582F96E32}"/>
              </a:ext>
            </a:extLst>
          </p:cNvPr>
          <p:cNvSpPr>
            <a:spLocks noGrp="1"/>
          </p:cNvSpPr>
          <p:nvPr>
            <p:ph idx="1"/>
          </p:nvPr>
        </p:nvSpPr>
        <p:spPr/>
        <p:txBody>
          <a:bodyPr/>
          <a:lstStyle/>
          <a:p>
            <a:r>
              <a:rPr lang="en-IN" sz="1200" dirty="0"/>
              <a:t>Nitrogen dioxide is a nasty-smelling gas which is formed naturally in the atmosphere by lightning and produced by plants, soil and water. However, only about 1% of the total amount of nitrogen dioxide found in our cities' air is formed this way. </a:t>
            </a:r>
          </a:p>
          <a:p>
            <a:r>
              <a:rPr lang="en-IN" sz="1200" dirty="0"/>
              <a:t>Nitrogen dioxide is an important air pollutant because it contributes to the formation of photochemical smog, which can affect human health adversely.</a:t>
            </a:r>
          </a:p>
          <a:p>
            <a:r>
              <a:rPr lang="en-IN" sz="1200" dirty="0"/>
              <a:t>Sources of nitrogen dioxide are petrol and metal refining, electricity generation from coal-fired power stations, other manufacturing industries and food processing.</a:t>
            </a:r>
          </a:p>
          <a:p>
            <a:r>
              <a:rPr lang="en-IN" sz="1200" dirty="0"/>
              <a:t>The main effect of breathing in raised levels of nitrogen dioxide is the increased likelihood of respiratory problems such as wheezing, coughing, colds, flu and bronchitis. </a:t>
            </a:r>
          </a:p>
          <a:p>
            <a:r>
              <a:rPr lang="en-IN" sz="1200" dirty="0"/>
              <a:t>To reduce emission of NO2:</a:t>
            </a:r>
          </a:p>
          <a:p>
            <a:r>
              <a:rPr lang="en-IN" sz="1200" dirty="0"/>
              <a:t>implementing national fuel quality standards;</a:t>
            </a:r>
          </a:p>
          <a:p>
            <a:r>
              <a:rPr lang="en-IN" sz="1200" dirty="0"/>
              <a:t>supporting the implementation of tighter vehicle emission standards;</a:t>
            </a:r>
          </a:p>
          <a:p>
            <a:r>
              <a:rPr lang="en-IN" sz="1200" dirty="0"/>
              <a:t>developing and promoting alternative fuels;</a:t>
            </a:r>
          </a:p>
          <a:p>
            <a:endParaRPr lang="en-IN" sz="1200" dirty="0"/>
          </a:p>
        </p:txBody>
      </p:sp>
      <p:pic>
        <p:nvPicPr>
          <p:cNvPr id="4" name="__Nitrogen diox - Olivia - En - US Google Jun-28-2020">
            <a:hlinkClick r:id="" action="ppaction://media"/>
            <a:extLst>
              <a:ext uri="{FF2B5EF4-FFF2-40B4-BE49-F238E27FC236}">
                <a16:creationId xmlns:a16="http://schemas.microsoft.com/office/drawing/2014/main" id="{86804AF5-E8BF-4D3A-8E8E-417B47B7897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5094122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9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25E3-EDAC-40DA-8A27-2BD916728017}"/>
              </a:ext>
            </a:extLst>
          </p:cNvPr>
          <p:cNvSpPr>
            <a:spLocks noGrp="1"/>
          </p:cNvSpPr>
          <p:nvPr>
            <p:ph type="title"/>
          </p:nvPr>
        </p:nvSpPr>
        <p:spPr>
          <a:xfrm>
            <a:off x="668456" y="178010"/>
            <a:ext cx="10295466" cy="1320800"/>
          </a:xfrm>
        </p:spPr>
        <p:txBody>
          <a:bodyPr/>
          <a:lstStyle/>
          <a:p>
            <a:pPr algn="ctr"/>
            <a:r>
              <a:rPr lang="en-US" dirty="0"/>
              <a:t>PREVIOUS TRENDS</a:t>
            </a:r>
            <a:endParaRPr lang="en-IN" dirty="0"/>
          </a:p>
        </p:txBody>
      </p:sp>
      <p:pic>
        <p:nvPicPr>
          <p:cNvPr id="1026" name="Picture 2">
            <a:extLst>
              <a:ext uri="{FF2B5EF4-FFF2-40B4-BE49-F238E27FC236}">
                <a16:creationId xmlns:a16="http://schemas.microsoft.com/office/drawing/2014/main" id="{FC546F75-0FB5-43CC-8217-032A264B9AC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20580" y="1193156"/>
            <a:ext cx="4523809" cy="347619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31AD3BFD-EF54-4B42-970E-18260A5B84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2038" y="1333070"/>
            <a:ext cx="3619500"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37B27E9-A62A-457B-A535-A6C386B3CE64}"/>
              </a:ext>
            </a:extLst>
          </p:cNvPr>
          <p:cNvSpPr txBox="1"/>
          <p:nvPr/>
        </p:nvSpPr>
        <p:spPr>
          <a:xfrm>
            <a:off x="6655585" y="1008490"/>
            <a:ext cx="3547878" cy="369332"/>
          </a:xfrm>
          <a:prstGeom prst="rect">
            <a:avLst/>
          </a:prstGeom>
          <a:noFill/>
        </p:spPr>
        <p:txBody>
          <a:bodyPr wrap="square" rtlCol="0">
            <a:spAutoFit/>
          </a:bodyPr>
          <a:lstStyle/>
          <a:p>
            <a:r>
              <a:rPr lang="en-IN" dirty="0"/>
              <a:t>NO2(1980-2019)</a:t>
            </a:r>
            <a:r>
              <a:rPr lang="en-IN" dirty="0" err="1"/>
              <a:t>pmm</a:t>
            </a:r>
            <a:r>
              <a:rPr lang="en-IN" dirty="0"/>
              <a:t>(PYTHON)</a:t>
            </a:r>
          </a:p>
        </p:txBody>
      </p:sp>
      <p:pic>
        <p:nvPicPr>
          <p:cNvPr id="3076" name="Picture 4">
            <a:extLst>
              <a:ext uri="{FF2B5EF4-FFF2-40B4-BE49-F238E27FC236}">
                <a16:creationId xmlns:a16="http://schemas.microsoft.com/office/drawing/2014/main" id="{2FA749FB-4AD1-48C9-B8B5-45A6B207DF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2038" y="4277155"/>
            <a:ext cx="3781425" cy="2495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3A07C0-171A-47B7-BCB2-71F25AA9FE62}"/>
              </a:ext>
            </a:extLst>
          </p:cNvPr>
          <p:cNvSpPr txBox="1"/>
          <p:nvPr/>
        </p:nvSpPr>
        <p:spPr>
          <a:xfrm>
            <a:off x="6792310" y="3893774"/>
            <a:ext cx="3497802" cy="369332"/>
          </a:xfrm>
          <a:prstGeom prst="rect">
            <a:avLst/>
          </a:prstGeom>
          <a:noFill/>
        </p:spPr>
        <p:txBody>
          <a:bodyPr wrap="square" rtlCol="0">
            <a:spAutoFit/>
          </a:bodyPr>
          <a:lstStyle/>
          <a:p>
            <a:r>
              <a:rPr lang="en-US" dirty="0"/>
              <a:t>NO2 Swarm plot(ppm)</a:t>
            </a:r>
          </a:p>
        </p:txBody>
      </p:sp>
      <p:sp>
        <p:nvSpPr>
          <p:cNvPr id="5" name="Rectangle 4">
            <a:extLst>
              <a:ext uri="{FF2B5EF4-FFF2-40B4-BE49-F238E27FC236}">
                <a16:creationId xmlns:a16="http://schemas.microsoft.com/office/drawing/2014/main" id="{0562B884-37C5-4848-9C1F-4464E0F94592}"/>
              </a:ext>
            </a:extLst>
          </p:cNvPr>
          <p:cNvSpPr/>
          <p:nvPr/>
        </p:nvSpPr>
        <p:spPr>
          <a:xfrm>
            <a:off x="282600" y="5315160"/>
            <a:ext cx="6139438" cy="646331"/>
          </a:xfrm>
          <a:prstGeom prst="rect">
            <a:avLst/>
          </a:prstGeom>
        </p:spPr>
        <p:txBody>
          <a:bodyPr wrap="none">
            <a:spAutoFit/>
          </a:bodyPr>
          <a:lstStyle/>
          <a:p>
            <a:r>
              <a:rPr lang="en-IN" dirty="0">
                <a:hlinkClick r:id="rId7">
                  <a:extLst>
                    <a:ext uri="{A12FA001-AC4F-418D-AE19-62706E023703}">
                      <ahyp:hlinkClr xmlns:ahyp="http://schemas.microsoft.com/office/drawing/2018/hyperlinkcolor" val="tx"/>
                    </a:ext>
                  </a:extLst>
                </a:hlinkClick>
              </a:rPr>
              <a:t>Source from</a:t>
            </a:r>
          </a:p>
          <a:p>
            <a:r>
              <a:rPr lang="en-IN" dirty="0">
                <a:solidFill>
                  <a:srgbClr val="99CA3C"/>
                </a:solidFill>
                <a:hlinkClick r:id="rId7">
                  <a:extLst>
                    <a:ext uri="{A12FA001-AC4F-418D-AE19-62706E023703}">
                      <ahyp:hlinkClr xmlns:ahyp="http://schemas.microsoft.com/office/drawing/2018/hyperlinkcolor" val="tx"/>
                    </a:ext>
                  </a:extLst>
                </a:hlinkClick>
              </a:rPr>
              <a:t>https://www.epa.gov/air-trends/nitrogen-dioxide-trends</a:t>
            </a:r>
            <a:endParaRPr lang="en-IN" dirty="0"/>
          </a:p>
        </p:txBody>
      </p:sp>
      <p:pic>
        <p:nvPicPr>
          <p:cNvPr id="6" name="This slide show no2 _2- Olivia - En - US Google Jun-28-2020">
            <a:hlinkClick r:id="" action="ppaction://media"/>
            <a:extLst>
              <a:ext uri="{FF2B5EF4-FFF2-40B4-BE49-F238E27FC236}">
                <a16:creationId xmlns:a16="http://schemas.microsoft.com/office/drawing/2014/main" id="{11DD7574-BCA6-4717-9061-18F85167410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653172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2540</TotalTime>
  <Words>1625</Words>
  <Application>Microsoft Office PowerPoint</Application>
  <PresentationFormat>Widescreen</PresentationFormat>
  <Paragraphs>137</Paragraphs>
  <Slides>20</Slides>
  <Notes>0</Notes>
  <HiddenSlides>0</HiddenSlides>
  <MMClips>14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PT Serif</vt:lpstr>
      <vt:lpstr>Roboto</vt:lpstr>
      <vt:lpstr>Roboto Mono</vt:lpstr>
      <vt:lpstr>Source Sans Pro</vt:lpstr>
      <vt:lpstr>Trebuchet MS</vt:lpstr>
      <vt:lpstr>Verdana</vt:lpstr>
      <vt:lpstr>Wingdings 3</vt:lpstr>
      <vt:lpstr>Facet</vt:lpstr>
      <vt:lpstr>DETAILED ANALYSIS OF AIR POLLUTANTS</vt:lpstr>
      <vt:lpstr>POLLUTANT 1: OZONE</vt:lpstr>
      <vt:lpstr>PREVIOUS TREND  </vt:lpstr>
      <vt:lpstr>FUTURE TREND</vt:lpstr>
      <vt:lpstr>POLLUTANT 2: LEAD</vt:lpstr>
      <vt:lpstr>PREVIOUS TRENDS                </vt:lpstr>
      <vt:lpstr>FUTURE TRENDS </vt:lpstr>
      <vt:lpstr>PROPERTIES AND ITS NATURE AS A POLLUTANT(NO2)</vt:lpstr>
      <vt:lpstr>PREVIOUS TRENDS</vt:lpstr>
      <vt:lpstr>FUTURE TRENDS</vt:lpstr>
      <vt:lpstr>POLLUTANT 4: SO2(Sulphur Dioxide) </vt:lpstr>
      <vt:lpstr>PowerPoint Presentation</vt:lpstr>
      <vt:lpstr>PREVIOUS TRENDS</vt:lpstr>
      <vt:lpstr>FUTURE TRENDS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ARAVIND RAMESH</dc:creator>
  <cp:lastModifiedBy>ARAVIND RAMESH</cp:lastModifiedBy>
  <cp:revision>33</cp:revision>
  <dcterms:created xsi:type="dcterms:W3CDTF">2020-06-23T05:11:55Z</dcterms:created>
  <dcterms:modified xsi:type="dcterms:W3CDTF">2020-06-29T04:41:59Z</dcterms:modified>
</cp:coreProperties>
</file>